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59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76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52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9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70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3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05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17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0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18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69B-81ED-44CB-B760-3375DFA4FFBA}" type="datetimeFigureOut">
              <a:rPr lang="pt-BR" smtClean="0"/>
              <a:t>02/09/2014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F0BE-7102-4728-AC7D-0E4744419A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26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jhonathan.soares\Desktop\logo-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8" y="3502124"/>
            <a:ext cx="2857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Pontos para ser, ou tentar ser um bom programador: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Ser persistente.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Ser paciente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Ser esperto.</a:t>
            </a:r>
            <a:endParaRPr lang="pt-BR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 descr="http://www.cdvagabundo.com.br/wp-content/uploads/2012/06/programador-nao-tem-vida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625330"/>
            <a:ext cx="5378788" cy="43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Pontos para ser, ou tentar ser um bom programador: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Ser autodidata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Tipo Gênio?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Tipo quem?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8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Pontos para ser, ou tentar ser um bom programador: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Ter um bom nível de concentração</a:t>
            </a: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Saber ouvir.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5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Pontos para ser, ou tentar ser um bom programador: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Não precisa ser bom em matemática.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http://uturncrossfit.com/wp-content/uploads/2014/04/wait-w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70" y="2512126"/>
            <a:ext cx="3979788" cy="25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Pontos para ser, ou tentar ser um bom programador: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Não precisa ser bom em matemática.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Logaritmo != Algoritmo.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83768" y="2002076"/>
            <a:ext cx="8192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Finalizando....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3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39544" y="2187029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FIM!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51920" y="221171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Pontos para ser um bom Programador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9664" y="1635646"/>
            <a:ext cx="62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Jhonathan de Souza Soares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Analista Programador na UOL Educação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Sócio Proprietário da MidiaON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Criador do Código Simples.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Faz há muitos anos em parceria com a Google.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9664" y="62869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Sobre o Palestrante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Todo mundo já passou por isto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http://www.cdvagabundo.com.br/wp-content/uploads/2012/06/Programador-n%C3%A3o-tem-vida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125914"/>
            <a:ext cx="4729808" cy="37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 que é ser bom ?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Ou você é bom, ou se torna bom ou desiste.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Nível satisfatório de conhecimento.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endParaRPr lang="pt-BR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Saber resolver os paradigmas de algo.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Mas o que é ser mesmo programador?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Programador é a pessoa que programa </a:t>
            </a:r>
            <a:r>
              <a:rPr lang="pt-BR" sz="2800" b="1" dirty="0" smtClean="0">
                <a:solidFill>
                  <a:schemeClr val="bg1"/>
                </a:solidFill>
              </a:rPr>
              <a:t>computadores.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/>
            </a:r>
            <a:br>
              <a:rPr lang="pt-BR" sz="2800" b="1" dirty="0" smtClean="0">
                <a:solidFill>
                  <a:schemeClr val="bg1"/>
                </a:solidFill>
              </a:rPr>
            </a:b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7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E o bom programador?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De maneira resumida é: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Quando você sabe como algo funciona.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1672" y="555526"/>
            <a:ext cx="81928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Pontos para ser, ou tentar ser um bom programador: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Gostar 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Problemas lógicos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Saber Inglês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Gostar de Aprender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Gostar de Estudar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Gostar de Ler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Saber buscar informações.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1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26" y="4277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34761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AQEBQUEBQPFBAUFQ8UEBUVFBQQFBQUFBUWGBQUFBQYHCggGBolHBYUITEhJSkrLi4uFx8zODMsNygtLisBCgoKDg0OGhAQFywkHSQsLCwsLCwsLCwsLCwsLCwsLCwsLCwsLCwsLCwsLCwsLCwsLCwsLCwsLCwsLCwsLCwsLP/AABEIAOEA4QMBIgACEQEDEQH/xAAcAAABBQEBAQAAAAAAAAAAAAACAAEDBQYEBwj/xABAEAACAQIDBQUGBAMGBwEAAAABAgADEQQFIQYSMUFRE2FxgZEHIjKhscFCUnLRFGLwIzOSorLhFSQlc4LC8Rb/xAAZAQEAAwEBAAAAAAAAAAAAAAAAAQMEAgX/xAAgEQEAAwACAwEAAwAAAAAAAAAAAQIRAyESMUEiBBMy/9oADAMBAAIRAxEAPwDUR4o4nSCEIRhDAgICEBHAhqsBKsNVhKskVYAhYYSGEh7sCLdi3ZLuxiIEREEiSkQCIERgmSGAYAGNHMEwFeNFGgIwTHMYyAJgGGYBgRmCYZgGAJEEiEYxkBooooHZaOBDtHAnQELCVYQEkVYDKslVI6LJkSAKpJVSSKkkVIEQSFuyYLE1gLnQQISsErDSqG4cOR6wisiJifSZiY9uZhAYTpZZEyyUOciRkToZZGVgQGAZMRAIgRGNCIgmA0aIxjIDGCYRgmABgmGYBgCYJhGMZAGKPFAswI4WEBDCzoCqyVViVZMqwGRZOixIsnRYDKslCx1WDXrLTW7eQ5k9BI1Jq1VUF2Nh9T0A5yrdnrvppTHLv7+p+k4K1Vq1XW9r+QH5V+5lwrKi6TPPJ5dfGmnH49/T1gt1C8RYTqInJgBvuWPAfUzvIlnFHWq+ae8QMsjKzoIgFZapczLI2WdJWAVgU+a43sez/na3kBc/aWuGdMQmlg3IzO7bUmFFag4Umu/6WFr+tp1bL5shQA9OUzclpjkbeLji3F1HbrxFEqbGQES9zKiClxrbUeB4ylYS+s7DJaMlCYJkjCRmS5NGMcxoAmCYZgmEozGIhmCZCAWjx4oFwFhqsILDVZ0EqyZFiVZMiwEiyZViRZKqyBHUcIpZjZQLkzN1sQ9Zu88P5F5DxkmeZlvt2aaqDx5Mw5/pHzMlyqmAtzx59TM/JbZyGnipkbIsNhVpiC7XuSdPw98mrm56dYeBwRqHebRB8I4X75zWvyFk2zuXTldOyE9TOsiHu24cIxE0xGRjJadnUZEEiSkQbSXKIrBKya0YiBx4rDLURkcXVlZWHUEWM83oq2DxBovfQ+6fzLyPpPUSs8/9oFei9RVUjt6fHvBF93xHH1lXNWJjWr+LaYtnxvMoxIdLGceYYTcOnwm9v2mX2OznXdY/Ob4oKiWPAj0lfHd1z8WSzTCRGdOIpFWIPESBhNLGCNHMaAxgmFGMJAYJhmCZAGKPGgaBRJFWJRJVWSg6LJkWMqyVVgOolZtTjTQwrFTZ2Ipob2sW4keABluBMFtfj+2xYojVKVgf1EAsfSw9Zxe2VWcdfKyPIqZYXPM6Doo4CaylTsulr2lRhitKmzn4UUsfKQ5bm9SpqbAHUDkBMtZxt8Zn0saxI0Pn3nkJoU4DwEp+xFRlIve4DDl4iXZE0cbLzfAGMYZEG0tUBtGtDtGtAC0YiSWjEQIiJ8/bU4lziKjXIbfcjuNzPoQieIe0XLDSxNXTQtvr4OL/AFuPKVcsemr+NOTLq2cxoDo/JgD5nlPW8mxIZR4CeC7OVyUtzUkD6j7z1bZbMLquvSZ4/MtN48qtJnWFBG+OI494lCwmsvvLrwImZxdHcYjly8Jqpb48+9ccxjQjBnbg0EwjGMJAYJhmCYDRRWikDTIsmRYyLJkWSg6rJFESiSAQG4TyTAYjtsXUc3O87t6sSPlaeoZ3iRRw1aofw06lv1FSF+ZE822UwgBBPEyjnnqIaf48e5We0zkYcUxxqcfBdfraRZNQqAKfDS1vSdGNpitiSPw0wqDx4sfU28pd5ZgilufSUx7aPLIT4IntF6e79ZfmVFx2qcLX15cBLcfKaeP6yc07MBMa0JiBqbAc76CAjhhdSCOoNxLFJWitHYgC50A4nhaBSrI4ujKwHGxB+kArRiIcipV0e+4yNbjusGt6QEZgParhL0qb2/MhPzF/nPQGmd2qpU8VhKq02R2T3/dYMQV43t3XnN42FnHOWh4dkT7lRwf5fqQfrPSdlFQWsSTcaXnlFbECnWuCOYbwP9Azb7LZkN4a89fGZbx9ehxzE7D2bDG62nBnFD3Qeh18DBy/GgqLm06MTXR1Kg3vpw58p3W31lvSWfMEw2gGaWU0aPFCQmCYZgmAMUeKQNaiyZRBQSVRJQcCGBGAhAQMX7ScwslPDqdahLv+lSAo82P+WVODoiktx+FST5C84dqMT2+aVB+GkUpju3OP+YmWOMq2wtY/yED/AMiB95k5J2zbxx41Q5BjA43murX14lSeZvy9ZssHiRu8QZ5rkKtruswsdLA/UTbYEG2o15m1rzmvUurxEuPajGC6J+djp3KP3IndsriSlQUx8DhrDoyi9/QEekyW3NXcq0W4nfKW67y73/rLjZ+uBWpnnvqPXT7y2vU6pv3GObbvaEjMkwu9aklJHZdfeeoTxA42AHrLbZ/FmnVWwO653GW9x7xFm/rvnlm2uPP/AOjrk6brJS0N7hUWx+fCeg5PiQQrAgFWW1teBuJ3bqyuvdUHtO2nNHG4bCKWCsnaVwPxb7Wpjy3GPnO/JsQaTo4OgIBHVTxB/rlPLvatjf8ArtYrf+zNFNddVQXt3a8Jt8lxW/T1GtkI4G1xbXp/tF471NPWLn2tbRHC08PSQ27eo3a8b9kg4C3VmX0nNk77qo9I+8traEE9bnvnn3tnzY1cbRQHSjhqPXR6l2a/luTabIYoVKKlgdQLXI6dIv8AJRT7Be2DalqQw2GpmwrqatfvS6hEPcTvk/pEqcHlxalvUy6OVZd9DuEBhY27rGY72p4l2zD3tAlGiqfpFz9SfSbbYnHb9CnzJVbD+uOsW+Smn2GHOzxNNh+NLq3S46RthVqjFNTIO6o3nPTd4evCbfFUwuKdbEb6rUtoCSfdIAv/ACj1MiGDSjWcqADVCX8Bew9SZxafzK3ir+4X/bOQljoW1PcNZosrrbzqBw/aVGW0g9PdYGw1FuM0WWUlVhurbhcn6SquQ0clukGZUdxz0bUff5ziM0GZ0d5D1Go+8oDNVJ2Hn2jJNFFFO3JjBMIxjAGKKPIGyUSRRBUQxJQICEojCNUfdUnoCfQXgeNob4nEVDxqV658u0a0nzfG/wBgVHMoPQ3+0rqNa5J6kn1N5zuxqMegImKfbfHpb5Doe4zc4KncCZfIsKNJs8HSsBJq5tLzf2kPYll13K9E2P6d06+c6MixnwsCBqpHkQeM4duzpjFN7h970Kn6fWVeT4reVdQLG/kORlqtk8+xgrZriawIO9iqzLfT3Q5C8O4CelZDiN5Nb2sPD1nmeMwe7iK4Nv7yoQR0Ziw+RE1uzGMO4ADwtfQ+fznVu3FemQ2prNWzHE1G4tWfh3aD6Ceg7G4oNSVfxAAX0mL2gw1sbWNhZmDC3RlBvLvZeuaTNTbQqfe666g+hk27hFepUXtBpk5jUvzWgR4dmot8jNXsBiSaagkcwOJ0A5yk9oFO+JRx+Kko/wAJYX79CJPs0xoMoJsXp06qi3EOCB/pif8AJH+pcftbp2xVJvzUyPHdY/vO/wBnTvTVQ4srLvrryLMF9d1vScntPuy4dza4NZTbvCML+hlrmlP+FTLDoC2Apb2tho7MfH44mNqROWd+1FXcr0X5EMlrm5sd4d/M/KHicSHdSOG6ttLSj2ux4NOkRb3X0sb8VPOd2z9TtEU9NOsqvH5X8U/pvtn3G7r+00ysNLdR/QmKyi4PA28/tNXlykkXUjUceJ8ATf1ldXXJEe1hidOMztdN1iOhM1GMW4MzWO+M99vpLuPq2M9/WoIo0eXqiMEwoxgDFHikDaCEIAhiSgQnFnj7uFrnpSrf6DOwSu2kP/J4j/tVPpIlMe3iuGq2EmwDgnpK9mtIadcq1xMbdD0XJjuianDV9BPPMizPSxmwy+re1oiUWhlPahhtxmqWIWtTILcBvqLW8bbp8pgckxNrDnx/runuO0mWri8HWpEXYozU+oqKCVI89POfO2W1zYEEXsNZdEdKdXuPplsQ2l98oQeGpAEHAB8NXqU3uGps6NYkWsbEGd+WYdsRi8Mlv7ypSX0YXv5C8D2lUTRznFcgz0qq2uPdemlj6gzvHG9ubOkDVQQQd5aYXn1HGWW2WGGFzV1A91kwz2v1pKCB5qYGTYPt8RhUtfeqoCOHuht6/wAjLX23UdzMKTgaPQGvXcdh5cRJiOkb2z21tUOlJ1tYBha97cDa8sNs8L/C1cAR+LL8J04q1S/yYSnFNq9GmgHvF1VevvHd+/ym09uGDFNsFugBUp1qQPcpp7o+ZiPRM9sRtdVFXCpZQGFRb2FrkqQP2m09rNE0qGXE6EUmpkDkQlM/Yzz5H7UU6XNqtAW4XvUUD6z1T260rYXCcPdrsvf/AHLafKTHpE+3k+a4zfpAX/Ev9fWbHYWkf4cE82Yjwvb7Tz9KLVaiUl4uwA7up9AZ63kGDWmiovwqAB5SrlnrF3FHcyvsu90zR4CtcjxEqsJheEt8JTtKYdzK5q6zL5mLVD5TQ9r8uMos3+MHul1J/Sm0dOGKNHl6o8YxRGA0eKKQNkIQkYhAyUDlNtjW3MDiDz7NgPMgfeW95jPadjQmEKAkNUZV8VUhm+g9ZE+nVY2XllczmvHqVNJGpmRsWWWVSrCehZDiLgeU88wA1mxydyLcZymzeYZp5znPsqbdWphWDVSahq0yQqkMzFTTJsLhSAQeNvXeZdUuJc0z7o8Jpp2zXnGC2G2LrYeutfEAJ2alaVPeDklr7zsRoOMn9o2xL5g9OtRKdqilGRvdDpckENyIueOms294iZZirWF2M2NqUKy18SEVkB7NFYP7xUrvsRpoCbCWW32ygzKigVgtaiXNIn4SGA3kboDuqb9RNPeNeMNYDZfYWpSq03r7ipRO8qqwcswNwTbQC9vSXu3mzP8AxLDBFYLWRg9JjwvazK3OxB49bTQ3ivGGvJtlPZjiKeLp1sVuLSoulQKHWoajoboNNAtwDrrNtt/s7/xHCdmGC1KbitTJ+HeVWBDdxVm+U0RM480qbtCqRxFOpb/CY+HuXgOR5M9Osar2soIWxv7zcflf1m9yyqtxKigAKY77k+Zt9AIaVd0i0yWmZb6xFYx6DhKosJ2PWCi5mKwuaFbS1/jd5b8rTnXM1aPt9b8iv04fWVmNq7x9Zx0szG7a+sZal9epIE64p28OOSMqkjwY82Mooo0UgPFFFA14MIQAY95KDs1p5Bt3mBrYndBO7TG7box1b7DynoG0+cjD07gjfOiDjvHvHQcTPN6WWGp7zEliSSeZJ1N5RzXiIxfwU2dZ2pgyeEjFMrxmyOTMBw3h8/8AeQ1squLEX+3jM8WacUmBIuJqsrdRbymWxGGak3dNFs9gnqEfl01vOojXNum5yvVby+UWAnDg6QVFVe65ncZqpGQyXnTExrxzBM7cFeNeMYJMArxiYJMEmSCJnPj036VReqOPUGSEwd6QPJn0VfD95zl5YZpR3HdfyPUXyvdfrKlmmXG3XbSqS7wpJSZ7CnUTSYV7LKrOoc9LRrczNAae7SU8xr68ZSstmvL3Av2i93DWRWcnU2jYBeK8GopRt0+XhFN8TExsMMxk4O8eADHBhA4oN48DXAyvzPMlpKe4anlrwHjGzPMlpKTfX1tMpUd67Xa+7f3R97dZzyckUh3x8c2lC1J8TU3qnD8I5Ad3fLXDZcOkmweGtp3SyoLMXdp2WvfGMhwNht2cmIC24C8uqqXH1lZXpWOsYiJZ7E5eH0t4S6yTKitumknwuE32Hdxl3gUvysg+G/Fj18Jfx1Vcl3XRohQPD6wzETGvNLORgmOTBJhBjBJiJgkyQxMEmImATARMAmImRsYGZ2sy657VRowC1O4j4W8+HpMTiKJBnq9QAgg6g6EdRMnm+Vik28BemTp1U9D1EpvX6upf4ylGpaXWExIPCVuPcDgvnAynEWe0otDRWWrw1AsQTL/C4bdt0nFl9t0eEs6RvK0yixuFL6jiJWnQ2M0lFNLTlxmXhhp8XWW8d/HqVV6eSlvHvHrUWQ2YftI7zTE6zTGJLxoN4pI5cWz1nG9oOQHAS0wdDhp0j0cNbX0lhhKd790wd2nZbuqxkJqVLSHa0kThaBUMsxVoCuk4qtPeNuc6XedWEw9hvHieHcJ1WuyibZAsPhAq29e/u8J0jThGvGvNMRjPM6e8YmMTBJnSDkwSYiYJMBEwSYiYJMBiYBMcmAxgMTI2McmA0AWMhqqGBDC4PESQyNpAxmc5eQ5XlxQ9V/cTP1KbIbgaCej47DCotjx/CeYMyWY5X7x5ML3HI94lF640Uu7sgzYEBWIJFpqKWIBtYzy5lak3P1/aXOAzdha54d8zzGNHUvTsPVBnSLfvMZl2cE21+c0VHGBgIiXE1dVeiG0OvWVGJysjVPQ/Yy1Wtc/WSAgzutpj04mN9s1/B1PytFNL2UU7/tlx/XDmSiOcIaaCTG0hB4mcZizT70B3gs0PCUC7d0mI1E9JcJh7+83ATqJjuRwHAQJprXIZ7TorxrxrxrztycmMYrwTARgmOTBJgMTBJjkwSYAkwCYRMAmAJgGETAJgA0AwjAaBG85MVQVxr5HpOppE0ie0wzOY5Xxvbnbv8JmcTSamdOU9Er0wwsf/AJ3iUGbZWT9jpr+0ovTF9LqPA5kRxmmyzN+Ex1fDFDJsFibGU2qviXpWFx15YYfEc+/7zD5fjuV5f4PFaD5yvcTjSfxEUqf4jvjyfJz4rRuUF4opY4RVZZ5Z8J8PtFFO+P24v6NGjxTUzmiiigMYMUUBjBMUUATBMaKAJgGKKABgGKKBGYDRRQI2kTR4pCULTnxXwHy+sUU5t6THtkc2+KVCfFFFM0tVVzgeI8Zo8FwHnFFKbLYdsUUU5H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data:image/jpeg;base64,/9j/4AAQSkZJRgABAgAAZABkAAD/2wBDAAEBAQEBAQEBAQEBAQEBAQEBAQEBAQEBAQEBAQEBAQEBAQEBAQEBAQEBAQECAgICAgICAgICAgMDAwMDAwMDAwP/2wBDAQEBAQEBAQIBAQICAgECAgMDAwMDAwMDAwMDAwMDAwMDAwMDAwMDAwMDAwMDAwMDAwMDAwMDAwMDAwMDAwMDAwP/wgARCANKAg4DAREAAhEBAxEB/8QAHgABAAEEAwEBAAAAAAAAAAAAAAcFBggJAwQKAgH/xAAeAQEAAQUBAQEBAAAAAAAAAAAABgMEBQcIAgEJCv/aAAwDAQACEAMQAAAB3+AAAAAAAAAAAAAAAAAAAAAAAAAAAAAAAAAAAAAAAAAAAAAAAAAAAAAAAAAAAAAAAAAAAAAAAAAAAAAAAAAAAAAAAAAAAAAAAAAAAAAAAAAAAAAAAAAAAAAAAAAAAAAAAAAAAAAAAAAAAAAAAAAAAAAAAAAAAAAAAAAAAAAAAAAAAAAAAAAAAAAAHyfJ9msk2QFQNUXxpC+vWsSWAAAAAAAAAAAAAAAAAAAAAAAAAAAa8zSKYdY67uSPZies/icR8habPvP2E6NXXFUp5W/PuwCtTzs9fNlZdgAAAAAAAAAAAAAAAAAAAAAAAAAPw8y5qct61QwWUyM1jN7rw2RhmdRe8sHk7byljUbWvfGAy0PTaMw5OIvduUsfbZ9X+AAAAAAAAAAAAAAAAAAAAAAAAAeeE0c/F5RbOy3DJLE8xjluZSxyL1jN5lgsotDN4zuUKt24bJWlmcbCk9itC2BEfYXd2+QVTyAAAAAAAAAAAAAAAAAAAAAAAABiQauzR1Hsv0ru3zNwWamrF5DtefWMsXytfw2S5qfrgqeO3Rq/hj3suFd2fxL2BVqc5gAAAAAAAAAAAAAAAAAAAAAAAGN5rfKgamsVkdtmn9nZmxeQd3z7HnWmMNszHXVYsbrh9+Lsw+RtLM46z83jMYN3ax9QBtZAAAAAAAAAAAAAAAAAAAAAAABFRh6ZcnmMt62wrTe0tgcNlOPuZxWsydRDg9eYm90rCgklxf2zAMjtXzm5cVf89P3T7mhSt8aq3HZC0zvMpAAAAAAAAAAAAAAAAAAAAAAADiNMJr5Lp1tO91+rNiDAeYRjKiP5q4qFXEqR4OuUKsEZPH4JyyN2XGMxdcSz/Sr0rg2VD9rsEmWpnZsA9S8pj0xgAAAAAAAAAAAAAAAAAAAAAA1DlgG0Y0+2tfYPzlvPXzu3U+06Ux3XnQrTxz/umesRkwMXc/hdKc6hmI0nwGXkZz+8HX831TbChOUGBzORW4dYbdwAAAAAAAAAAAAAAAAAAAAAAaETZcR6YX0auXXO+7uj0boyJvrY+aktKbX2HwuVgUGrS83G4tW4nyDCb09Q7Mq2QtoGy+MkGzup/wBt613RgAAAAAAAAAAAAAAAAAAAAAA87XxAMaz951afTjed3dal2Tq33XqjImZxXF+N57Zlo7bl421wALXrUfMTujU+3SETDM+M5/GzO4jWlPId6PprFMmwAAAAAAAAAAAAAAAAAAAAADEE8+sIluTcezeOeaxO9zUey6/SqwdlcbjrnMTUKfuv0auZkYkAAGIkgwc7YrJYzZ/DapthQnOqYRj0F+/IAAAAAAAAAAAAAAAAAAAAAH4eVC1ryLr2byNYXe1jXs27/n3Ht5aYETCM9H15v6zudhMNlQAAHy+eeTc+q63TqZSTuHehz6AAAAAAAAAAAAAAAAAAAAAAwwNCcDmN+2V3uZ1hP7noVxiFJMDH15a5+Q+T6vZ9DdokBmYAAESZGw0sbR17KuPvYSn8M9bF9aAAAAAAAAAAAAAAAAAAAAAAeYOlUzf0jtvBiVxvOyJySbsTkrioVcaM7h6NVpyFZXcd3tpn5D5QAABihIcHrvmsVv6zucCZ1D/ZZm8V2QAAAAAAAAAAAAAAAAAAAACxDynROSbhtW7Djm9tNesyi0tY6+vW1uNsGu5v2fnoAAAAYFy6MY153Edj56wulEe9V0tjUwgAAAAAAAAAAAAAAAAAAAAGt41l6u2FnfEpLgzK43uE1pPe189AAAAAAa8JpFIGy+MlzHX+BcvjG+ibRPPYAAAAAAAAAAAAAAAAAAAAA0iFlab2lkLhspjtmcVs2gkxAAAAAAGrufQyv0qts16OJEiwV0TyI8VHJ+paviecAAAAAAAAAAAAAAAAAAAA88JM2kttXTbV7NuLfYHDpSAAAAABTvfjUNsmCSHZXXR9+cKZGsXH9WWZkYL6aZzyDnaAAAAAAAAAAAAAAAAfJ9AAAHmuMuNG7evOzucHJXHMzovIITymOxRkWExNkWD3Tau2FnHFJIAAAMU5DhMZ89h6DWpYQSK/5Y/2X3aWSxjm3JmaEj0P6jqlpdYAAAAAAAAAAAAAAAAAAB8nmjMz9G7eumzuY4vrTByVRzPOISbUJsmB4bSfATFjL/1ec8bu5X0AAWvXoYVyqPWvcUdWk0vL9i3aNLrYm272LVq2zuPEu5m9VUi0VnX9+AAAAAAAAAAAAAAAAAAADzRmZejNvXXaXON+bxORuDy2VMfzX6+0ipTw5k2Ay/jeer9GqABQqtLH/NYvH7M4vVxNl7xPuLseLmyMnAKZXxN0WMtiTP6Y2ZTTk/0X/fgAAAAAAAAAAAAAAAAAAA83BlBo7bsg2V18/WpnYcH2MQmWZ8RCTgAACjVKePmbxUZX1nrYmmPsjE9l96lkvj74uKzk3Sq2NKr4e4bSTY+Tnj/1iyrnLJcAAAAAAAAAAAAAAAAAAA0HHZ01tPILDZTGfO4ec8Rk8zYxIAAABRatOCcvjKPVp6sdsayhXprna5Yvt791V1Fz6x6ZpXvHVKjlKlRytDuY/U6OTm3bH5ten6rjwAAAAAAAAAAAAAAAAAANU5gNq7YWdcSkuCUtjW5XWOwAABB+Vxs4YrJWZdW8L5THdCp51jbT1rA3XXIF8SOMAUrATHoc4foPUNQ9eUqviLgtJH0KuPhiY8tewCT8+zCAAAAAAAAAAC3zUyWQbvQWqV07oAAABj+eZeFyrcFrWe4LyyN7atczm5qFYAYWyiPW7WozpislbFxR4fvzVhtvV8V9c8f3ZnI/9evncr2/PUpUyzvfn56tjWPQNX5L/WGlUvnW92vK9ZnbP/PX0e+qIAAAAAAAAAEIHmQoZjODAbqwXy2st9uQhXZNIJKnz36Wfvj9AAABEL5477my3CaT2/M2KyWE8oju4jWk9q1Op+GBcvjGPeZxeaUYkH4QplcdrM3ppOr9Q8pyVL4X9evPL78fv34Pjx6sSNSqKIPPrchuzurprr2UoJ0x1PVrGUo569eEn59nMAAAAAAAAA/Dya0sltYinSlH9UbS92eubK62unxeZkWEzwnyMG31ZfV2ZwAABxHnGfMK+leWafistKOgOg8mNZbLsx9uq2r2jc0MhMNlL9tLnHbOYjFTaurY03voWcNpakuLLYb9+gB8efUJ662bcWVw97yOMWdgJFSrK/ifQ/XEi8//AKL9epYZr7M4A9HfqiAAAAAAABj2aCafumefvVxe1th2L2NK9HLRLWxEiUslDlfC4/XEdmClmqbKecN7wAAMRDzo3+NsXffO0/bQ1La+GztKsb6yY7J+hrbZsgwac1OyvY9l0Rt3Zmsr2kkWvWQxq5cxhO5cW4AD4gfWe1Zm2DrapXlmLKjsmtTB56r3+Piflr9Drw1B2ZF0z5T9nmf0zcIAAAAAAANIhKOgdzw5k8fGMmrfuUyUwfZBb8NhkS56nC2WsNm+rs/gTOsDjnKIZNGQst6l7a5WAGs484Gw9aZb9F8x17J4oDq0K9Jsch1aNfgpVfj5656lLv3VpU7yx7degAABEsF2BfUli1wZXEAU60vIwhk4qV5Z2XFpnw8YfsPaV/C/QHOuPdpoAAAAAAANBpL+idwTRi8h3vHvGTP4jGnYdxt00hmbVuKOgPc+tN82ndjy5jb8YuZ/CxJ0Bpfd4CGvvnx8TWCZkdS8jdmtR6Ntc965tgAAAAAABx+PcMa92TNexdZgD8+fY4iUy6tC47FahCXGn6mSVBekckdofnn6dvdt+gAAAAAAGos03xGS5TR7N5BYbKwrlcflpJds4toVSvtKrXV/2YXFc74hJZpxWQwXlkbmvd+pdqIPOt984g9YcdyZMITFGrN42Lx9+qF039vwyPXXFsTn3ubP5ukGba5uXMYT9+gAAABGsPmt05vA3DlMQ+gBZMck1AxeW71zbQTzV3DJ+ju/o8m/I3s9zmou+AAAAAAADHw8ilG52OYXcV808hJVLJy9QzGHd/Dbtp3eB13ry/I5ab0dS7JwVl0azf3TqrPc/Dxx5nBZA9j8QxJpzo6r8U/tBOOjuYJx13ShfY0pxh3NKKJlczftjPbam2hfjafMKYal+MxEP3MRK/plr+85DGwAIW15suadh60AAFq4TPWphM93ri2gHRXUFwaB/QCi3sS9T8z5Vy7AAAAAAALVPMxbV9gGkds68dlYfMursTgee09VfzWsb7j4WjkBz3hsjn/C5TASYxjN/c+q9gRxniYnOv8ANDqjkOGuDP2YnDmOQ7XuGtM62eu57Au3dv8ADldpXLaTGuWsg7Hm5HQq42Pa3NN2et+wl17+MuQ3SnFIAEMa92TM+wtbAAChYzK2NG5R37m1h/V+6aPzL+jN12co22bD4e3hgAAAAAA6p5f7WvndpTbEcX9nqN2ZAZLtMtkLQk1MuvfNZWuQMSqQBl8Vsqg0uk/H3sPZLH2HvzTe7Qpx4kth60zj6e5OhfiX9Z76576Z6GQz0k4/ftj5HWt7a/5uyA1Bqa/opgoineSxM6I6M47uS75Py55J0S/p51JY+zNcT1+g34lvoAQxr3ZMz7C1sAAKPj8jYEXltQurSLIJsiMOXv0KyBifScxbP/PX1Q1saAAAAAANDPxa2odm2PeW0GbNgFQ++djOj9uYDS+NQxsGEydBJhm1FZHifIsHf1ld5uRWRS5jL/RL0for0v8AvzfZ42NnanzP6T5bhXk/9F525R/YQC6NQ/l/vI/PS47lD6BinuLH4QdB/NxfDWR0e/orNMbN9dO1v9Fv5+bylMQAEBav2zN+x9Yd65tQAKTYZCPIrL6ld2cZwydxHyx+iE6xfoemTrj32S5XXH2AAAAAAaqTRhjL/aTk7DZMaGdfTXMOMSCDtz6q9I/1gia4TXPb1t32itw/fxibLYxrh605Ozo07u/Hq9sOHqvkC/pRE4T5y7V6nLP6U5AxTpv6eravIpavzRM26q0/sh5E1vl7pTJAYOdBY3VR3Nv6+rnsbFLt/wDAbKXf3MQAx11PuKVZtAr1kUaAApNjfx3E5jU7yyjeIzSIOU/0YnGMdBQbLObPapItG3sAAAAAAD5Po84hN+lNr6sdjwb1RSTAzwAebzz9y00XuDXFuXUNqdf8cXzMYTrb427hzB6J5lmbYWthCehurpe/PXvv98UbJ2D0xddlNrks5UIdy3LnoY/KDmOQo1caju2aeHPVHc1/4zasIzbmP57m/EqZNha1AFp4PPwxr3ZWSe3tLAAUmwyEeRWX1K7s4kgexY+5d/RSdYv0NA0p509cUp51yg+/AAAAAAABDZ55/P3PT183EAEeHkAuLXoZmPSlv/naYZ/rnGPTe7+7c22SW3dLgQfpDprJv8zf0Z3rfmtrDHPZ+OgbYtnrX7F3NfGT7utK+g+z7gb85MHuj5hFe6O9+1TvIF3V+d8l9g/mNfsrhoAFr4XOwDq/bOU26tEgAUXHZKP4tLqneWULai35SOdO/ZFxGz4+y2tfR7NuStkIAAAAAAAAAALAPErLIbMeyNX1W9sKpe2EaQ+bZm9Bc2voCD9KdJZJ/md+km+X8zdWgaTf0Crxru79MIRknPd/a55nrcp/QSNZFo+3et/yHnDfHNPLWpAACyo7JYQ1xtDKTdOigALbxGZsmOSep3llj9oXqj60j2lf2K2PQLqObwNgcVbggAAAAAAAAAAfB4bs/HJM2pqH58+oggew8/uouSqhdWgAg/TXQ8s/nR+k2+f8zNYXxgK2N20sfo8/Sno2WLTrq0MhCLlspXAW0+IL/wC1/wAhL8mMKAAA/Pn2PIpL4Z17svKrd2hAALVwees/AyKp3llinz71DcWnezJPwm26TXwu5bYvDW50AAAAAAAAAAA8dFxa2fuvRETwefZFbY07PWztUAAQfpPpSaOFP3winJ84XRHolRJFtO/cftuzshB5Owu2cb9z/ntLvbX5IXVnMAAAAKXZX1mR6S476p3Bmb0Fzb9evgAsCLS3oW13zVKWKWjegr80L+g174zYFIuMJtx2Jw3vDAAAAAAAAAAANI5ov2Vqy08Hn9inWHHXL78AAQjzP3TJfFnfV6xOB0jIXsnQWC4f7kgd65n9Aov3ZwfOnYv5iV7J4oAAACPorL6RY38Ga12ll3vjnqoXVoAIthU67deh0La6xr1Duqp6T7WliJdA27dxjdzsLiTcGAAAAAAAAAAAReeJW/x0z7c0vlxvbnwAAQlyJ+lcz8ZdA+gn8vNb8vhq16/x2v3svueLt/8A53ZCddfnFUbuzAAAA4KVWLIVO6baXsWQqd5Pbl0dcOVxAD4iSC7Bql7Y2ZH5JEED2H9636LkzU3ZvX9224bY/CW6cAAAAAAAAAAAHnkMHeoOS5i2DrcAAQlxr+o8jc+fox2obxpMmsdXYv8AR3a9h9E/nnkV1d+fPbuLcAAAAWTHJNQMXlqfa3kJa62blHujRd356PAfPn7EED2JWshjYegWxOtRr29GJzIXN/6afXz1tr2Rwdu+AAAAAAAAAAAB5qXyBeveLL1kkXAAfEF6x25T+bv0Jm3SH6EcClBvWX475F9NcRcvvwAAAAOGnUiyFTug4zK1e/x8I652fkLtTUEky+FgdK2uYohE+ruSxcE602pWL/HUTGZa5+V/1V/HzdRsThvcaAAAAAAAAAAADyk3dlTeueMLtzsfAAA4/HqHdZbiiTTXSeT3T/EFx5bDgAAAARrEJpQcXlu3Xt6TZZCNYfNZhn2upcnWvX0KRYZCNIfNq3kcZj7qzblx5fDfvz7ReVf03ubHTPeVsXhrbUAAAAAAAAAAADyi3ljROsOOr6ksWAAAAAAAAApVjf1W+sLQwMhtPBSCjWGRqN1aUHGZWxo5KJWm0CmTYGuAKBi8tHkUmFbyOMxu1Hue+ZJFunQubc5+7ju2Fb73+7C4j2fH6fh+gAAAAA/D9AAAB5kfXjH/AKq5BkOVw+oXVoAAB+/H59AAAAdC1u6baXnPUpWXHpLZkekt7yOMWjgpB+/fliRmV3vI4xPez9TgWhgJDYEXl1zZnB4x6b3hfUlivcuLeMNDdfyJr3p/0gz/AIs2BgAAAAAAAAAAA0/GlXoXmmVptAr2kcY5PfkAAAAAAfPn1RMdkrZw+cunNYGyY5J7VwueuvN4C1cJnuhbXdw5XEQdrfaEybA1vOmytWgWhgZDYMXllUvLLHfVO4L0kMa+/v2z+av0Dr2InXqYnPIWX4AAAAAAAAAAAIoPHFsPWeSW8NBVG7srzkEb+/fkAAAAAU+0u6FjcrwUqtt4jNfHn10La77txax1E5laest+cWu9/wBIsMhZuTgWUHUnDE+bR1IBGEMnFuYnM8fj3DcA2PdGXwsa6a6cmTWXYlm5GD+tuZcsZFeqIAAAAAAAAAAAHmRq0cY+leWLozOD7lxbXfno73Li3AAAH58W1h830re5ruSxfJ78WphM91aFe3cVmYk1ztjtac7AuSDb+olxg+D1b2fkITZmSgeUnVvBM77M1UHxHMTmXTt7iOIlM8bOcuw72xGxpJw+070xs8h2RaN9lUt5okwAAAAAAAAAAAAx9PHvL4VlJ0FzbyevP7983BlcTUbqz6dC4+PPvqUK4+PPr9Pjz6r2UxPDSq0XH5KnWl706FxE2u9q/HOf6DzBBunbWvYjR7nCWfkIPb13GaRcYa0r+GZYdV8IzpsrVn79cfj3HESmXJ68wtrraEY84dz9+jlJkju861bZ2GpdzL7apJofnAAAAAAAAAAAABqMPPVsPWeUW7tCcnryOT3Tqt9YVa9sOWpT/Thp1KRYZHo21z1qVb8+eqbZ3sVa523VefP0DnjWfZUY5vU9Au4536WRtm+iUSy7nu7pTB6Pdx+zMfUzJ6Z5BlKaQT9+uGnUjeIzPnqU4I1Nu755u/RK3LyLyrgtxV61kUZzXk32qZ3T32AAAAAAAAAAAAAeWt8xA3Dpibdn6h5PfgAAAfHn1Z+AkVi6n6LvDQvf85Q3peuWsgjHNaos/IwiNJJper7m5Gk3c/McpTvXAsGLyzHvVm3shdqahvqSxXuXFvx+PcRQTYVayGNx50R1BInPP6PRlmtUSBidlXjj5xw7E4a9g2SggAAAAAAAAAAAAFAPGZJopf2mf0V6V9Hrc3VxN29h6FuLLYa7M7H3x0bLJR9F5Z1IRuSr6f6/k3X/AFBJ2C25yfKvUqWUdZfWNhZjW9F6L/OifeieOq9l8GB8efURwTYUZaX3hf8AFJXzdF82S5Pdd9K3uYegOxbaw2ctDQ/Zkt6r7NsLK666dSznKMdBXttn81vVdXxAAAAAAAAAAAAAHyeUWXwqJdf9jZD6T/Q4UO8jVq30Qj2Qai7NrmKla5yT8JtivWklAA6NXHxBsDlesdwfjHJM51wABEHPfR22ni3szLeNZ+rU6mOkgwmLUlj1qe/l22l3GN5a4FZLpeTMJt2HpDpA+zBH925S7c/Mn0i/fIAAAAAAAAAAAAHyeNPYes6zLsLO/C3759+lkgAAAABBWy+N727w/FS85HFx+n4AW7yV19v/AONOwPn78+vn0CPb20hnKY+DMtjtVkg6XkDE7IiCQ6TrttIq5ayHaztD8893IAAAAAAB+H6AAAAAdM8Vu29M5b7+5yg3gb9n8itRd5gAAAARzmtWU/8AQj8A5KnmswAA+K3wr3rvC5q6JAAjG/solyVjCmUsNT0k6OkrDbTgyT8/XJaSkb+Nh8PbPwAAAAAAAAAAAAC2Dxkbh0lmH0BzhG8I2H1eAv3Zl6K7+Pv488Pqjz+bgAD8eccOqvx5yE60/OwAACHdYbX3bfnT+iGROEy4AEb31nD+TsMQpJg8Cbzrfv0sjDUi0bfeL2Jbt5GPTxOeQc3gAAAAAAfJ9AAAAAAhw8jO8dAZXbw0EIR0/v6o8TftJfWK2L2vF1Sa+Grltn61bZ7781KbXxVBuo9Y+U193f0C/ByUZvAAAAI0hk4yf4b7p2/aZ212/HsARff2UT5Kx1lzmOQTZ9kVq2z0MyPRd546eRpmdU+u6X8x5DAAAAAAAAAAAAAEWnj/AN2aGy33rz4BAOkOk63xx+xFzWEup9bGxzmNX/j5cNpJu1TvLpsZdEGy+Qsm+9vx45PfkAAARnDptuI/NX9J8oY1IbSuKFYp++D78gzL42hVqWkfZF1esX7Ex3l/Mt94vYlats7Dco549rUj0XdQAAAAAAAAAAAABQzxe7b0zmH0NzSA+Mf9J9H8vIn6zXDjJp8ffHJ8qVCjkrfu4306ljQ+ovy9yR6Q43AAAAjGGTndV+Zf6XzbicnjhncReVrcYqSLBYIbO1xCGytb25F98WXEdgS/Ht206tjL+xWxo4n3GHs7y+su+AAAAAAAD8P0AAAAH4eOed69n7qbkUACI9c7Vg/kf9J72i+56pQy4qFHJ8Pu3rfeH4iS7sDWoAAAEGat216G/wA2/wBG6TU8RFk7CGcrjtOnW3KEnbO1Vw0quPXLvedUwGxLnspbXbWQX/itkdrZv5++u+6j3IAAAAAAAAAAAAADybZnB3b2Pw/+/QAFCxOaxh5360tfS3WlcsJVcNpJaRdYHKD9BPxhruTxQAAAFNs72ItB9Cyfpjdd/wAPl+LG8dH3Hu3RdAxeWoeNyse8t/ox36OT5fNaR8NtKuW2fkDZ/wCe3rFq4/8AQAAAAAAAAAAAAAefowu664tvuTxUAARjDZva+EkMQ6+2X363iyonOM5+p+Nane2IAAAAoWMylq4TP8Xj3bOHzdJschzVKdi633V3ufP0CpNfC121kNy2crrdtnrz2f8Ant6z62LAAAAAAAAAAAAAAxzPJRtbT+ZHRfMYAfFJsb+NIhNvv156lC4omNydhRmV5Zbx0D37q0AAAAFuYjM23iM1QsblLFjUp+vvy+JJF4f5B/Ti4o3tej3GEuqxmHL5q31i9hd3a35wet+viAAAAAAAAAAAAAAB5Va9vbvXfF145+OAdG2urZw2bsiOSehYvLVS/sOGlUiKCbCzM6D5u7de3AAAAFoYGQ0fH5Lo21zS7O/s6PyOixme1XmX9LunUsrux80tq9ivdpX9/wCK2R2NqfnH66K+K/QAAAAAAAAAAAAADAY8xG1tP5kdBc2d25thRMdk7RwMhtjDZz48VKRY3/PVo2fgJHPmz9TXvI4w+gAAB+fPsexWX8fj2Pjz6sCLy23uSf1JqmHnNw2cm5flWI8/peUsHt2vWsi+9m/n769LyLgAAAAAAAAAAAAAD5PKjWoRT0tyvMmwNb89WlbuJzFkx2TW3h839evNPtLzu3NrT7W7uDKYmbdjaxAAAApdlfWZHpKPjz6iqEzyKtG9Xzlqrtv9+fbssZl1/VtZ+RhEnYTbNt3kWoWxeGfY3koGAAAAAAAAAAAAAABCB4/ZHF8hOiuZb2kUZ7Va3iaDbAtbC52s5DHditQpdjf81SnRcfksm9x6RAAAD4seOSfoWt5SrK+hTXezY01ftnezjcrid89YvWcpiPEbNvPEbOmSO7yqdDK2nfw20th8P+zDJQT9AAAAAAAAAAAAAAAMNjypy+FZDb850+/Xij4/Jd66tLJjknqd5Y8PirwUqtmR+SZfb554AAA/PiKIPP7axGao2PyUSQXYMfQbYHr4schmqARm+6mcbO9fXmvjfHN63DjZ7HMt5m9tWc1H9AAAAAAAAAAAAAAAAxZfPMHlMTHey9VyRLoXT7W7/Sl2d9x+Pfar0LcxOZyg3Lo248vhgABa2FzsWwqdd24t6TZX8Yw2cdG2ut1mrdubzwAAQD896PKd7reo5P2vXcc5AAAAAAAAAAAAAAAADhNcxps+/MBchcybsPUn7e4fh+LexWXtOPye57n3mp03yBW8ljABw0qkfRaXH0dWjXsOKTCHoFsT0sa62dsxAAABbxcIAAAAAAAAAAAAAAAAAI2PHPi9hyVBew6NcYLoVsbWbbO2LlNe39jNhwLtLiXIHoXkOZ9ha161Gv8Anz7T7W7pdlf0XE52PYVsWKtL9NXxFd0xjkNc+kbNap2xgAAAAAAAAAAAAAAAAAAAAAA8mFHJx5rXvi07+G/r7cVnJ6rQzFq30Q61Syi7O6flWw2P2s5DqdeYGo4qYdzDzO4sDsm6LGX8XqnAsq5z6/q1kqY8t+xKtjQAAAAAAAAAAAAAAAAAAAAAB5ePlTGLW3efX92vH9p8nyrclnKbZvYn1fdp9/PfJ5qZRQjrj5efp6At+7jcc5jWMFyjnrtU7vIuY8t+tSrYAAAAAAAAAAAAAAAAAAAAAADU8ebnBbiyDiXSvVqWdToZf9KPcYPre7bl81bHyev8v9fds3BaSQARFINKxBINK8Hu3jyVc3+unIQzKwAAAAAAAAAAAAAAAAAAAAAsE12mvjxc4A2copMd3nJGG2p06ll36WR6dSxtW+h9nZGD/j5a99EbmspTnxqr9G/v5UAta+iEDSrne0r+F7GptyX6RAAAAAAAAAAAAAAAAAAAAC2zVSa1flTBHHzWv4Hcck4banSqWPx9p1Glk+v7tqLcYG07+G2vfRG2L6I5p3sT3tVcficau9XfoZP8T6TAEByrnOJJBpiPszqj1Y5rVWewAAAAAAAAAAAAAAAAAAKWaEjTxZSzuYDc0iYjZ3N5rfH3x2PFzxeqXH9pR1mNYcvmvZ2Qg103WB2r5PXu3r78ylMUjWsajoR1rmBrnuofj5aOQhcCyrnWD5Nz/wBOpY+pfM6t2OgAAAAAAAAAAAAAAAAAH4edc0xYyfSHidmduneXnjZ53Kd7T62M6VSwotzgrRyEKpF1HstshCdsdbF7aiomqk042+ZjKHdSzzFOjZKw21Pj7To1xhIfkWkY9y2tYakei/v1bZ45TXvqz923bAAAAAAAAAAAAAAAAAABFhpSNOOPmnJiNnfP3z26d5yeatGucHQcvrPZbdRrex6p5XECGjH5U104Lb8gRLpafYp0fVKGXFGucFE+e07GmZ1VQbuOW7n9K7SsnAd35kCfoAAAAAAAAAAAAAAAAAAABHR5k/F1gNhtqffz3+5GDbd7yL72SVTqGg/560zYfZ+WWuO7pUwW4AKbWxdmZKDY9y3mm1L+G/OU11uAyuut45fwAAAAAAAAAAAAAAAAAAAAAB1zTKQUbuSXgDAg8ouOm0tRnoOQcPsyRcPs+7rCaW3eReEpNoS2byJxTn9M7MslAvQ9XxMwAAAAA+T9P0AAAAAAAAAAAAAAAAAAAAAgU89Xmrr1wG6pXwG5afWx3y8dOrY9GUc7+l68i2w/78/QAAAAAAAAAAAAAAAAAAAAAAAAAAAD5MLDzl2+ahaM7/olxhMq5BpP1IVsbKQAAAAAAAAAAAAAAAAAAAAAAAAAAAAABa5pzJaNpZ3wAAAfh+gAAAAAAAA/D9AAAAAAAAAAAAAAAAAAAAAAAAAAAAAAAAAAAAAAAAAAAAAAAAAAAAAAAAAAAAAAAAAAAAAAAAAAAABGJSSZDrHIWOXaQSTIRcRoSETyRqXSXIAW8YOkyk7GPRbZl6Y1lpGWZ3CrFuldOUAAAAAAAAAAAAAAAA0WkCF1GSRchs5POyYvm0EwcKIbCDKA1DE2kVm4wzjI0PLaZuEeGbpr/MxTOA8/ZslNnRoCN9x51D01F7gAAAAAAAAAAAAAAAHmWLSKCbaj9NpJ54yDDOo16ncJAM/jBU2xGqs2imfhpTJTNUxTzYMayjLM3THlkM6DeceZkgc9hJKQAAAAAAAAAAAAAAAANN5J5r2MyTAsyzIqMdjdOZsnmmMmiPSJyVzDo9ZZXDVmYhm5o84xsJMOy9TOY1HGUBnEadTN8wyPUoVoAAAAAAAAAAAAAAAAh8wTMmTLA1rlQNgphqZwAwKL2MnzXMbNjCYySJKPk1FmHhtDMoDDAzOL3NcRmaTUYTGb5jmZDHMAAAAAAAAAAAAAAAAAAAAAAAAAAAAAAAAAAAAAAAAAAAAAAAAAAAAAAAAAAAAAAAAAAAAAAAAAAAAAAAAAAAAAAAAAAAAAAAAAAAAAAAAAAAAAAAAAAAAAAAAAAAAAAAAAAAAAAAAAAAAAAAAAAAAAAAAAAAAAAAAAAAAAAAAAAAAAAAAAAAAAAAAAAAAAAAAAAAAAAAAAAAD/xAA5EAABBAICAAMHAgUDBAIDAAAEAgMFBgEHAAgREhQQExUgMEBQISMWIiQzNBclMRgmMjY1gCc3cP/aAAgBAQABBQL/AOtuc4xzzJ9kt2s1vC3EA8OUCccbZb2l2qqFR5K7h3DsWepo04HVPy+1Ox9J1m/be1+1bG49bLvPutC7DZ5X99brobtxnh7dautm9m6E5t7ftq2oU5lrGdY7aM1WQF3btja6Z261tY8xM7Czw35Xf9d0rF3InA55CKzK55BvfBo9dhjFoPhoOUInKnHkccjcS4IVOdC4ov4YyRdw30lEgkZrFvn6XLVWYVYKz+T7Nb+n2JxoU0vlezJGHyZcHH5InE55iRJWqH9zHJbLj5VshBTqxzzGkDHhHpMqkEUgilsqTWJhFKsGtL/Xdi1b8nZNG6xtti7dNtU+uR8usIZxh54qm9f7fZlV/q5YyJC0da5f47SY9sSPeecRI5G96vCBZB31EjF8wpK+WAhxkig7FsesJ/XN8itkVP8AI3PbevKCmX7o19pyP7X6utAkoTYuwF4ousoGvsMDtDN+zIzkBcJUhA0o2627glvL6QC8GisMJGTY4/B8bExRs3I9UKJcqPVfyFoip2ZapvW2jQJrNDoYCd32xG0r5pioLjKmhCW07MshFXrxljmSExW6LfCP7KtcVa5Yv4bbI0cuRrxsXMCSrbaMNL4Uz6gbT79TpmzZLunQBi9fbjoWy2vx61pbTtTt3GViSuXa7Y9pr3XiKrvpxBUCMGGiR409vHTpZFVv1SubU5VK3ZGhevVOBsU/1/13NkndWoB5mR0NsSum/HhGVtutvJNNbjhNZ6bndpPj9f8AWAsfsCkSem7Jr+2jXmnfju319OrFM6y6DhQoNuY11cjux+s4zW6oWVbloODrUl2UscJq7VEEzu/QwFdA1rdGr7UfbtCp3C2R+wKGfCvrHYQ5q2pG3G+7AvETrStqa2PcBd3oVK6v6aTOTtafju7sOUsbRdsjbnqzW/Xqraxt3bK3x9jaMEVB0bqisRWnx+vlzY3psCTEhqP1lEeY1x7ZRRqY2x692aUpklLBvX2vliyQsc1s7a0plnX+ydsFZida9KYt8ek/ju3G2WpYukA32hg223byl4TrlrtUnLqSlaWmtg6AsrXcqhejn7JsnsiTAQcfWof5JqICn4naGv3KFZet5aZKoA0mAjmxNP0ClGb0tCp+a07TM0LXP43d2yh9YUXSlPesElaKfq2si1LX8ttuUi4wKGj+XtdvGi4jbeqZVchvWrIXBQOwbOX8u4NfH7ChKtVoenQ2190B6zftPYa0zzXUbVIUpn8dvm3Gbd22rZ0TAs1jS1iuMoMMOEPy0zJUBBCa32FsRM91grboWiLM2SH8+f8AiQimnrC9W4kgPpZbXh5b8bvvYCdd640PUnCmNAKYjCY6SaOR7NkbkruuXab2JpVoKxnGcAe7F7PfPejvh1SGYwt8ZAY4uopB+qdiPxvaS3l3zZ1bhB65B3yMl6Db61ZALFGjz5bXMWRnxs+o6hseb/6a9Xe7vtnmNewGn9dTkMf8+7iVC6zT5PdNjEIIsxKK3stlxLzX4uzzotYrumA37XsHltlouEr1M1Zs0iLTjskvEVrPdk7INI9019LsOonNKDSS262kN0HeEeewbr034lQ/xfaydzDad6+xfpKdyxjv7H2Yyy0O19XfT763WWB3AUNtxje6WCTI/rNLfFtMfi+7hi26rqZnDOvHFpab67ifE3vrbQPizdmDtYHQpRxZm3M+eo07sDnWun9WdhL9VLu24h1v8T3cPyuRo43pKfOIddhOtRA7ut/qllMAi0kf+KJZ85yUeYYelHdnWhi2kwdaEh8X4dtYvWycNsGn/wADnx+h3WX/AN21xGW6/wA13Y2NSXS07uodbYRa99Wrm1Dt00MeL3dsiLd1BuUPZLP0Nm+vmY0dgeYZlTErLslyKt2I6KCi2SikDJsg0nJmax7L3LWgkHMg2GH/AA+f+O6n6XiD/wDheWaBrk4BT6HG7InZ7cMRVzdkzW17ySoAhrmuJ92p3JC0uI+aUPSExLjG2N6yTrEQNKy5VzeGFaBYMlWhkjhvl5QZjPLmo31nW+biJjUX4jux/wC+QP8A8JzbSJF2iacmKzI0Twxj2ER4BfNm6UgLtGRQjgEX8px7ILZbyzVmFC1kSwS5VqNDEYBHI997keC46EYeXiGG8JqPlMs9Mb2BGyf4ju2x5bdUnsEVfmcYVi/DVmpz+mn9tSTP0DjEBMPvuEONxDjE5sO9pn5GOiBo4RTJbXG5BPvOPsNkIaIcYc5OIPrM3qbYoOz6X+H7vxv9Pqsz1tA5tS1vVmuan1VGUuK+gacyE2Ya8a5za+wyJk+NhGo0f3RSOepJa5hYZ7fpzAuDHsE5eZbfbYecGcMFaNG6n3J+pbI/D9wYT4lqnr9JYKpnNj+TOyvmZvcUZceHzLAnHyHSXM5wnGx9qkyr8JCsRDHteDZez6gsLi2g5Jn35cdxaGDmBHl4XYlmV6wUG4R98qP20nKxsKFbe5NDiHNL9o7Bfr77Jich68GOQOWx9Haldza9ddepn0Nh5u8Z8YSGlRJyK+Tb2zsUwHU1RTQIcuWLKzxa0No2Nsw2ylREQNEj88M55gZ7PMhvYxnGcex4NbSxDGjEOAOjKU965BwzM5E9Qdjqg5/7XYN/gNb1yyXDZXY2yVPRdKrzOxhl6t21/wBRmvGaEN2P1U/XN7di1bYi+r+3patWf6N7uEVRKtFzRgtxpmya9c8SkYHMAVC0n6RsQJwckL7Nkbujqs9rylS/xP2WvYFZp7NjvNw2JyEgRY9jDTaee7Rzwx7cpSrkmVFAYzZcOKKlX3HBbSak9/DJzQJCEO2L1lfnNb3YDYVN+z/45ta0zW8ttVWrRVQhxqwYNZ9o01271Su9cbIY6/1iN9TXNL0eAZ7B0hMQdoK8uX/WXzrWltPafdcDaxoAZ4SGkYJBL0HtS71VYmxdc7FHxrm9VF9u69jHkro21ri9Tta1ynYkbjVYhU5vSnRuJPZex7OkGrsJeGCwn5lKShJU6bMOx9UjA8kDpW3wkIQ1KxVVk5KApGPeQibiOnV9cibF9jtG/ia0pi+3W4THiO1W6fT9ba0R6i5x8/JRrWFJbjoOUirDJsmkR9jtzWvqtC7VYts1uMJEhrbpFL+aK+bZ26qVq0XYO+tk7ZIrVGajsuNIdS6I437JGvxslwEe213ImwdrRCndo7WLVIymyLHgenxLXBYqPEy2G6vjTKGsfMcSTZzBBBwWPYW1ltYb63k5xjOBP9knFeAMi7JFUm9RMkLMRn2HduTIYq2moQSM1nbde7csDsXTN91qPzfNg0uR2BZpWKbR1+RLMzVQ2TqXgdib29sqz68q+zYyyal3JCAVKJ33qV9PYjsTSXNN7Ma2tS/b2B32Lq8ACHm7xJx8YFFse1bLbnFAJ5kBfPRPc9G/z0LvEgo4hltv6FoPewiLjmIoL2lN+dp9vKFNrw4mwBKKCbdzOwtiZxLV/qVcl2PWX2HeEj9igSR4VKxYTscRY3vHebgs5rKyS7oYsbJAy4NssURVoDU52IbYlfNQ3n2bpwxnV3SPL38K+y/3OOoFSZdldk29ppthvmCR8v8A2C1JQmtN5kzfkzx1HGf7ecYViCU6CY2I35eoln/h/YX2HbTWVgu9dgd7WOvAQ3YOqm8Z2bQiFbduUF/BlbgBlURWtb3STCqFsG6m7LquLFGa62iFYBxJotjAZaDGOypjwusOn8WkHUns7o3d0iXqcSmJh+TU48l9jXxGCf4VmufA7eNz4ncgOMXiKyoeaiS/qW0vIkFFCYAjflKx4Psf+PCksjWJt5WcqklVDYorzZI32Fzret8xtlOgJi6s6419Lg1zV+u4cuJ2PiWt5s8lDVHsFusPK1HToCdm19FhvFVE3BQTYUdQ4PaBSsa06yC+l0p7Nty38Z7ux+nJCaIMMYCAqkZStS7RuMeZ1ztDeJLVm5IZs+3mw7yb3XDlPU+uFpzUZAHnqLyFz+JZ9rn8ZuJ5/HkajkRPR05j5bP/AFcl8x2P52v+eWBKhpsAvJCLs3gmL0PYk2fU315qai67F7k3NN7zmqrrKrUyjOOSmoZYCRClBWYqOGOcQZkvhViiBy9GgYMD5DqyqO7R+8/056vn4P0rxWfBMe56/ZHK34YsFRr0baNs3rbVN14iT3ftSyLfi5qZWzUYBniYeJbThxrPtKfwKMPOTLkU41Hz0bX2/gNi+Vf7t4+Y/H8jX9zlrZU6qMc8kjJMZfgulVkyTXvrPPNDM7r2vP7sttDosLq6Fv2y4elt2u+Xa+DalqN/mYpc5uGIyjalncX5NyW/NO1VE1pOq5b+CrHyuleCt6QyZrWHSedWVVOF/oLT/wD3DkR/TXEhyUgJiNhn1l8lJ8KLXD0bb9tbjuskqflfVOjeWb6yzsUOTI2mqy9hLMMfrFQaiqHCiE1+Ut/9BL/Lj/3n5jf7Lf8Ae5bkq+FjELU8rGMSHVCWcgtx/W7cbckwH9P0NqgxGydyRtfZ1NpC4bhmN+zYhdkq9UYoVT2huZUW9E9ftt2mua03GyEO1sKkPY2VNaln81WN2nXjm1qaWehuxVvr7tKM07aNb7GgNn1u1zsVW6/S2miLXx7+nvXt0DL0uDsjJA5KPbt7XI2xat1013PMTnN1xvwTb11CUZAQEi3KRPyTprMJZhn8Ej/Kb/Zb/wAjltz4Qkeyl7jrniJRpL+Gt14zhWPq9idAf6lNJa3c7zU/UIUXm27iHqzWvW6mP2Kybdty69WOpupI61lYxhONm9d9f7MWd0eLxnYOrXtSXlOMYTy07mRXHy6OVKEdNbUiGn94bfl9xWmvwA0CHyf/AGbLN2M+Ks2M4VjkhDxsokSBkIVyP21uWvJ1tuOu7Dx7dm7ug6PyYMul7nV5ThNElhPWfJbWnhZiIn4yaT8pv9lH+Vy2JxmDEezlAycvwdodWxJ1s/EpAfW8MePO65U5/EmprRQRtfbJspOzLnrWjg66pvt7qtYYuqZUNmKt2ypW5PwsGxENq8PK48WDI1GsphBvZbc+QyqVmNue0bNT7hqokW418vjMzEkZ9lgQVCF1GfbtNYUpKE7S3kRIvQ9fGi/ZYLRhldYqjMKn5JsnAkdRGWynflN/st/5HLm75YkVTo6orz5atTfjF6YlMTOsPsLxQ61sOE2V1OuVWM61aBIoyPbbLIDT63tXZ9g3HZCJqwzMdBtDMEYVhWLzaPcYpFX9G37bl/c1grLW8XG23kT+odc2V6T6yaxNZslXmtUW3k9hpULoI1QmoNibcnNilxcUJECnyAcaw9JWC05ha8BCI+WS8q8VdKY+3fKdn9pn+9y1fvFFJWDIwCX08szfmheqcl6/Tf21qhGbJWoIdbU0nKXS43xwuTsaoqEpdczKP/JdP0zrbP8A+cfb2ULbPv8Ay/Fe5hZy4SN3iggho8eatbIToNZKPeQhDafmLV5nx8+5vvyn54N+vsnysoskt4sSkC0+h+cR5orpeSp3W32yv1SQy4BdEYw62QSjDGPWW2aFGZDH+S7/ANmr2mGpG2IKyQNmD5ftp1PXgoREnb7DyYhRJtpppkZqWnTZgyEr4cK18+f0wrPmUrKf48+WQ/8AIP8Ax+TD/wD3Bnx9/CoeQRJ480Z0odQqhfb78rxNN3ElxDXJwr3Q9Bh/Qxny3P8AcWWEIc03VC4csgjaR+Y+qIQWbKR0aiJt0VMmqUlCZSXMspURECQwv0CnMJa5KO5bsmM+bHySznlw0nyN8EbweQFIIOYiiVlSEorCYfpC25is/b90KTmQrgBqFQgIapyeQhLaPlmfEi2xsLKXe7Ga03XAZTSd4E8A6/7Rml3irVSElIaAjK0KSbI3MiOjRIsb6LjvvHSnfcD2Vj0fBc+Yf5JTPmc4UryDVxHgLFPPJRHPJckZbGV17pa20nWn291rItyqchHSFTnNaA+Lnzf3r7SpwKsblQtDiebv3C5HZiIoKsR39feChBBwWPouuJabE8csP59QbeM/sRavMD8j+feSXLC77mGhmn/SMLyHOBpWFIFNZcrPSk9DlJ+47rVmDDLoo2B698wucIvsxAx843XLlf8AVirb2hPmYuPAGrAyGpG7EsMNDNfSmnfFt95AzADSkt257DgsMr+j9uf0wxn3hfLq55YkUVaW591LfI5aiZApWU1XpMynFX+47rSuSLxAowzH/NPVB2YlkTM9WVR8tHyrcpIxsUyEAdbi0IQ2n6TjiGkNLWU65n1xxrmUNW1vxFgXPMN7SFeVkD9WuXNSluK8ozUgP5gK+4l6LlP5Kj0tYSjXX3Hax71W8QFeC/nUlK0yFOFcdmoi1SmYlsxmO+nIP+vdPKyO2ELgQfDiHHp1Of4crf8Ag+03/Hjv8Pk+pT9lbw2235VOOVFf+22D+WqdOUeXVP3HahrLG9BleV77PL+clcky1J44tkAYAdxxci/5Elsp93c/8Wtr8Y72yGf247/D464ORanFEe9/aQ1FecORtv8AJXOpLKmtNfcd0I/0myR1+8YGc9419iSQ2KzHMrS2aZgVtLfu+I/3UrOcJwIrD641Kn3LIpK0VBWVRPtk3PJyIXlwPka6PmW8HMKbyhpprL/xm7Z8sJ1iGyNpD7juXVkSmu6oZkuGYeyypKsLx9bOcJwKWoteM/GDzTWgm0e8UstxZrzTSGWyFZkCH3cSLhR4gA8sS0uJqeMYivaf+rkY2phsx7AwlfSkYAZtpbb5ak5rbKiXr8vwC0IJkTTv3F5qol3qFfwZXbFwd/LOUqwrH1HimR+PtukILcW9gY14INphXnOKUjgozYTEnZhGWx5CdJZ+AGMrVCxSWcMNjM0/x+E+2aN9GmOIQU9Pue7h4wTHw12Wi2mcevmyAEIQTsDP8mom1tat+57d0FVZu0RJNSgPGnls5aeQ7j6L0uE0v/djODhMDceeH8uV4SnkhItAtpsLTK0Qk3NKhYqIbX4eaOLOyRxb2UNEq8R6xnwiPaQlD+WWGR0XBfkhPdsJXEB4KyOG2QodtpB9+X5iaWGqPp/3OzqFGbIp4mTaTY0qStPMZzjjJvhx1x/y+uz4qKNzzJ56OfFXOfEjF88Zt7nwf33GmQwULORjjhTrnsfc9yyZbG8qCp0jIuDBgBIaJdGNe8R5PL6fVqSr32PB7hng3ivoy3D+xefBKlpTnl1V/R+GMmRo5rRQuGkoD/cMsSMFW1vGEt/ddk9CqvgUHYiYh5KkrT7ErUjKTXccSa1nnq2OerY4o1rHFmuq5l53PM5zn2EGCiJJtXqFi02YlOAQ8bDMMvyT7TjuUnIcZLPbkGRZLBLTg6A7ASW3EWBl2ZDPEdDb8jHsc/8ABTaF55cnP3gxHGnCcNMWFv33jFYzxAypPZ+MeGPu+4Fag4PY0HYQhREqStP0MqSnBdgiQuYlJ6fWHr5lSgowGORnOE4flyncwj6MhS0qPmQZr9lkiwaZECqbZZZw9jzNctL6HZlCvDjDvvUcXnwSn3zpfLK5/wBwtMKb5NKyPKYfeYxEIykTUgeZjfn3cqZ8OjLDZ57blzqgIEzWXqKULxR1qieM3CLXxNihFcadafSp5lPHTwmEkXCOQtMpZ5HjNKlpJQNNr4OUIQ2nj7yB2jESRfC5YCFbDrklMrBjAI1v2qUlOJaXiI3ihjL4RJ0bZWv1wtoiiMpfYXgg4IZBNjgmcrucK3kQ5MtaBBFHLuLuXWcqcTxtGGGOqwmZTeP3ecYVjcMXVatvOtZ+FWL2ExkeZxypVxxLuvBcLb11C4w3r+utqDi46PT8rjXvHJqxPOEQdcHik/KbFrtd3r+gNa18kKMjo1C20OpsWo9fWjhPVqlOLK62U6LWBqbX8fjbtUhBdbxWWphtPkLYtzjxIwce62eY57kTpLH++t33ec+GHT1WnbluadALFJZMH+pPTZZZcLCCwo3zUxlchvD5bHn+l5s1tt7X1VR7+Az/ALli0uknOCCqTK2V73MH0kilM1T7sjHixr/9J8hhopirkrhZH6dnmfg8bWYX4UF8+ihXZrbfy2X+3zY6kpodTFbzBKz6vEw8UXZBHFJlLu55IXqIFkXT33c0TgOH1vjzyfLFA4mGKzYMyDfsz+mG3Euo+XOcY4L42S0fPbTy0J1nr6P13XflsmMen5vE7Iev4YZgGH/r5k1rzOWaL92mUvzmcB9cRcCaW+tn9fq7EfyLQdYox7bRDPeaHnGpJjBzvEH8cJwE41JhvpwtCsZzjHFmMp4o17PJuRUHG08D0MH89ng1TQlH7EnRS2H2SmPksv8A487DySnOBBvFuzssHWIuJEyJHQ+MKkr+7+7qaO+E60+7vAyDKXrJzOHfbYoJ0RyKlB5UbhWCFM5DVhWMhNcROxTbeJuNzxKsKxPYVKSqU4Qn6FuEZJgdLkqK1fw2YHCWIW0a0YeOEk01011a0tpscivYuwjJgWOHCHXPmNKUwmBTjCrWlR1jhBkhRX3cmNg2OoHiJPfJM1okQiHnmJPiz28OeU97iI8dOVIYxhZUS3xU8HjlU/3Kf+jcX8sV3VUfiL10Y/6YZa1OKBksABX3Y8RThiN4XqQQeTc7mdg+OgmE4ckiPetYfyjMgYCjyE18P45t8ZPlH+8nxG4jeXy2GsIk+CzR0WtmaPJ57qYJ5iEZVnAMMxwySjQgqSH6aD+jflZxFwREYqEmJER0Xl6uINMggxJOcLUMvy4eQhCGEEoQ2/50ONCBx7RHlEz4l6ABxNb0TjwT95v0BVU398x8aFJszMG/WeYnxF5Q9AK4wVUUcsZ0QuIi28NRv0SxBzh2o+1VbgW5L7Fc/wCoeMSmWlJvYM8oxOeZV7xyZewIGKN+0686w7hnPrRv5i4zPmx1Z/8A3T973brXg5WpDElC/MYQU+8cPHPNO1LD626PyXhngBgv8P6R+f2+LwjOCiRnOOe78rb+SFTeGXDMqbQjGSTnsOChYDfZa5HIy2N1gVlveP3u16KJsWi0o1+Fm/ldMabytBZCmxxRMKkEq4ohx1VoQpiKFzjI30j/AGSGRUjrJWttgJT2c+mjBYkP1zHi0vOHzpIlAzUdzDGGY1H6OdaHcN75++7V07+DtnQ8k3ICe11hp3JEgGM2r4g9jCWFZ9KtSGyv0sucqaYVhbH0jV+Z3jwzBOHo1l958Ij3llJUU+w3iSxnOC3JCRZimcYIGBjR3UuIz4vda8effP33YrXKdg0Clyixn2HsOo9joI7qjS20pWLl3GD/ADccw0l13GfdzjT5kPW3/UQX0c/phWfMr2KVhKXjWh2a7F+oZKV6tIo7ai3AY0F084iR5EJIU4x+pehHMxm/vvs4xnHZjWD9AukDMpkRG3EuJ4SOOtZb5Lrjg47HPMYWlshpGcDMi8O85glBI97BfRLc8jXsyrCcS8uylhiQbmzXTRpFzDraMAj+lGPjhpBDbOJM7wxwTPidrB7LW+Pv9h0aL2HVZCOnNYWgE9sllkxKuEFNDtPmkl5Q6xhzEcQVlZbbOce7aecVgdVLW4LNfRId96vhZg4LRk/6rMaxLWizSXSiIfwb012YMDJal3dWl4tlginnbMHKNCZFyxwL9D9fOJE3f+A3Fp2C2tBOMTut7EOQyU0777y5A99lbgwTZByyctCv5bwRjHELGCdbJcEt3z/8cILKk8u4IjeLmzVIky3iuC4LmTtQaVqmrYn2z1MqdoavXT6EkHZDrTuWppRbnQCI6TDKlHXfh+xMf8fgNnahqO04y76n2TqSSjLulai5B95CI0pecyQIOMuFyHPM6rnlbZTNivuR8TINSkf80i95hmkSym2okVK5ZuJbUuOOOdKraSQOoW1LLYlfNdNXUPYDN/6fWeEIXWLVm4Jx4J/ArQhxOzOslC2C5sLqpdaHCV12b96RZsKdVJAHcdlYxvC7IyGldikn34SYk68aBIhyTHyOePu/a5hrjiz1KsM4gzHWfUv+nVV+gfExkpj8JcK61bqtN1yY1bfs+X00gyCtXuI1sWSjmsvQ0AodWPIp0xhoaTTbhYp1iQDKY9fjnr+OluOex+RAGwRbRfGSjrNIFk1t9XD4ZUWrq7uMzYER+O7RN+n3r5cLy/5nUDsIJaYeU4N4f7qPnPvcDimMT4IEfyKg4exCuVqzsc+C2bPEVKwPYxQVucHoUGzlQAgGc/ph4kuWMwsRXNB2B6sbi/HdyItQO0Ay2XTUp8rg2MN4ax5AVK/3cX/Kb/syKU5VT3vhs9zwx8h6f5ZEv0QnoyPI64MEN1qppd42p+O7Ya4EtdPqvigoz9txeMYBaxj1ra/M6znwex/hSGceMypaJWLkWJUH5JU90lLghDnFipEyBHzt8sGoNXx2rKp+LsFprtVEsPb3VUPy19ybvNJs122dszMbF4jWXv6hA+cENDL8T/Phpp+REDQVKHLFnY1QD3xgUCTqVoXCGpUlafauHj/emrKS7LBORcP0tVXx5/8AEykxFQgl27h0SBcsnbvac7yTIuFuIZqgQ+Y5kcXOMqbBOT5SmFeLMb4JJVJCgJPJk342VbjA482WUQrWugb/ALXepPV7V1PX251KwXDa/mvXxnyWArAyfBM8/KQhMBnrjf5DYOtvwxpocaJt3t3n3ktO3a+kt1oQYdTbKEP/ALvCHPOypXkQpvOUHkDskAyRhSJECTHZLLjQ2wBLtsIrXnTWSLzUtJaxpXP2mG7LvLV9VevncOtviUmJl25b2ePhyUlUgsScixEioaNfIsojEaf1aqEpUtWfhu51stGJmJ9Ckppj1RY8s6kYRxC+C+HuPDxhzZMYdsAmUnS2/QjZdmH3JCrdfdv35FI6bVGJzCV6DrYUlLRcMNf+3lJrvLhvXa2y1xetyH+R9RgI3PFKSnDhzaeSdobQ6x8WnkeALUSZMHTBet+s+xrscwygZj8NbKVV7zHbD6ZZ8ZCNtFAl646ghhhl1WBpWRyBhUsbHgyAEeLCIsciRQOo16sy6FpXXmumeXfZ1I14LsTuHY5hw9jZF4fidcx43BghQ0+x4xKOSlhCBzk2UnS4ybiIEWDHuVmd1r06mpTFW1bQqWx+KstSrlwjt2deJ3WJUJKNoeAmGhBa6Fa7ARrnpvKm5qlIq1Ij+EEMCMbj7aq98UFOzZdegYIFn2ulNtcNkktNyU2dICSAYgQoQ1nvdg1v03X412r16pgfjXWm329u9S4yzE696ZnZNp9DqdCjvb2OplqvOuGVHVSQGMCcj1vEsWECyAFuuFtN8dLcXx2dKkDYwD1xqZpWIrUPWqxbDzTqFU6FHfl7xrSl7DB3J1jmtepj7Q63LRroE1KxLMn6gHEvPOklCVubp9Uu2yprUPXapa1E/wCPzWcYzi/6A1tsLG0NN3TTErX58T4i3ZURT+ndG2XcEtUaZXKND/nZmFirDG2rpZWT3aN1H17WHRRRgmP/AObTt1p9XzF7EoE3njTzJDa1obRBWqs2hBRYoTLu29WMPxkvEzQ0/s3X1WkS9+6bB5UNo6/vr6lJQkm600JUbMxEw37ZSWi4MI/tFpIB+pbm1heX5mbh67H/AOueoPco7EaWcIdNCYDxvDUOcO9itKsriZeMno5s8F0rkpLxMGIhaHEfgeym+5yNmKv01utgZsnSSUFj7FS7dXepnTMMljVVkiUz9d6Y+ubukFQr1tzaofSKpIHttNtXVS+7kpglh7KD9I6WlOrOuFU1VZO37ltH2ZG9HZNxm49ZL9qWP6+7NL2lr7lxtUXSKytG2e09yj+jivdy3Si5ByHbWF8+ldL9X4bZdKz0lofhtatRyNHaD0CBuGP/AOiWheGvqRGa5qOuRCk9xdhbGq+s4FprZvbW71qCHrFd/A7r0ltaN2iiK7hTGH9jdndTkWe/sbN6w9P3kOae51Xwwzu+J2JBak7JyndqitMYO2F2t2L2XKl4LsILMdz7UnRdJ35GWbue/wCl2SX2X0kIPuftSi6w3W7XR+uNbc7szJItNqOHtT9YGu0G/JZU/vfsxHsX60Suwenusrj2IagRqb3MsTtwjDGdOapt254LDMF3RsGdYQVprdIsF+N1n2JcnpjcewqZUK/Ra7+C3J2QsOrdpjdvdOPibs7RR2wq3H0KZqvUrrh2Cq+roC99z66OB0tq0qRO0Ws1PaXY+L6xaTi34yJi4QLfNsGrPZ2T7wxaMQXb/YlltHdI1t/Ztn6TSIcTpO9QWnrxGyUfMx/O21Hkrbrfrd2Or8JAyGytexYHYbdv+sMttKtf6cdSdP8AZ+D1lryT7wTziqrs2ybA6/6A35D6fiJTvDIr5133Nc9u5jqxCbN7SbO6bAPM657AbE0vIRp48rHfgbbQKZexy+n2niX6No/WevXlJStM71O09NnQfVTTMK8CADFh0fr7r+gWz2bC65a72VYq/oTUFbSBExUUja/WSD2lbU4wlO1dCUjbDlPqcPRq1zOMKxsHqBSrUez0gs2S9Wdd6Hq5660uAv8AXa71Q05Aqi6JSIPEtFgzcXE9RNORpsTrPXcEltttpFM0BQ6PdOXLUuvNgGNtttN//Zj/xABiEQABAgMEBQUJCgwDBQQHCQABAgMEBREABhIhBxMxQVEiMmFxgQgQFBUgQlKRoSMzQGJygpKxwdEWJDA0Q1BTorLC4fBjc9IlNYOj8URkk7MJFxgmN2V1JzZUdICQtMPi/9oACAEDAQE/Af8A9OdKfrxiEMQaBbST8ZVLfgrNijGhKFJ6FVtFS6OgvzlpaRxpl67JGJQTsrZxC2lltwUWDnZlhbtV81obVHYP69Azs5qwcLVacTv+6wLWGmFWLjX+lj+uWod984WUKUegWTIJic1hKOtQtKXfFcEIZ11BIPH2Cy51ALTgUUqr2j6rRkrlMweCoZaYde8UND1DjabXbgnimKW6WkpQAo0rWmQ7TZcAJlCJgJfDrTCNmusVycSuNKZ2hLsOQvLLTDq/jFR+ynssYnxe0VxMGEoSNreEj7DZ69kM8ClUE2R0kf6bRD8G+cSGdWfiqy9RH63FpKY6KjUQ7RWWa8oVoAnf1Wj4mUQR1YSlx7ht9Zs/Nkn3tAHUAB9/tsI19SuHVttLNXBJEbO3Uh2nIBzUkdIG82REwUxQUw60OEUPGh3GlnkxDijEJU4MOSkpNCmm9I2EHbQ2YjIptGsr4TDcU5LHWm0PGQsYkhpQPEHb2g2iruyiISTqUpXxTl9WVnrqtFJ1KyF7uB6/v9ln4ZyEe1MUkg/3mONlpwnI1H62gZmYZhUHTC04eUpPP/6dFnwdb4O3Qp3Yd9pfdiOjDiXRpvp2+q0Jc6NL2N90IQDkRmr+lo66cQYlLcLUw+GqnFHOvV/fXa57DLcE46n34uUPZs+uzrq0xoWnILBHqzH22LGNWth1aqL47ldChYIh41zVRKCzMU7xlXpSd46La6Nl/wCd+6wnpgcpPyhv6xYKSoYkZpNp08tp4w8xTrIVWaFDJSfvp7bOJSlXIOJHH9bS2WvTJ7Vt5IG08P62lsnhoVIDKetR2myUpQKJ793j4LMYyWryOPEOr/pS0wfSxMG2F5JVygenYRZDiHBibII6LPtl5INfdEmqTwNoOIEVD1c54yUOmzLKWElCOZiNOgV2WnkEIyBVucRyh2bf1sww9EuaphJU4d1rvwJZgkIWnArarjWwAAoNlpxFrg4XWpWlGdKnM/NG82ci4hXugMyHxt30f62ZvBHw6qB0PJ9FwYFevZ7bRk1bXHNzeEBTFIycQd44jjlaIMBeOBpDrHhAzT6ST1WYiY6SRakEHI8pJ2df9bS+Zw0xRVo0WNqTtshAbUpSdq9vZ3ohrXsLZ9JJHrtHQbsBEqhXuen7c/1rdVmFwFSFBUYraOA/vbZCAhOEWccQ0guOEJQN5tE3jkC1BDx1mFVRyaivG0FM4GYJrCOBXRsPqtEwUJFpwxLaV9Y+3bZF1YBuKTEoUvCk1w7R/wBLRN2JW+vWICmnPiGnss9dBlwE69xTlMsWdLG785l7+uYw4k7KHb2WhLwMqOpjwWXxx2f0shxt1OJshSei0XFIgoZcUvzRkOJ3C0uk0deJ4x8aopYJ27z0J6LJuvJ0NasNVVTaSa/31Wnsl8WLC2q+DqNOo8Pu/WcNEuwj6X2TRxJtDvB+GREblIB9Yrafzt6ZxBbSaQaVckcek96HfdhnQ8ycLiTlaUTATOBRFDJWw9Y2+ROYGPjmkogXg0oHPp7RaNu8+2NZMoxNOmp+s2Wyyleql7jrjp4Jp9tfZaChI2OmjUuj66tpAUtO7LZX1gG00mLEohNZTlbEJG8/dYibR6PD1Pr155iEV9WXtteMa6TFS6a4JQT0KqK/b+s2GlPvJZRzlKAs4jweWqbRtQyQOxNj37nIUmUYjsU4aeweQ9rA0os++4TTr3WVJ5zErXEx6aUqSpZyA6BZp9LMUl5sYsKuSNladWzqtJ2HfGUTGviinAnDvy3/AFCyGhOJ269EfmULyQNxVvP99FnsMrm4h4ReOEiPNSRUHhXcK+y07XqJQtK8IrRIA2bfbvz/AFgBXIW8QuLZS4w80oqGYrSn99llSOIZQXohbaWU7TWvsFrpShTkR4zc94RXDXeePZYioodlp9d2IgXlPwySuDJrl5vQejptS0pkEZM1g0KIWuaj9nG0LDNQkOmGZybQKDyX2URDKmHc21ihtP5O3LYtLUJjUhSa9Xba6a9bApKQRq8SDXfXlAjqs3LoVoPJQDR8kq7bIkMsl7muYSS/uqa0teePDzogmzyEZnr/AKfrC7UtDqjHPDkDJPSd9oyAksIgxL6ABwqc+oVtAyt+ePY0o1ErB+l959gsyy3DtJZaFG0ig70yMehnWwFCtJqUnzhwtDzuRumr6UsxI2hSc/XSzt5IIHUy9K33twSMv77LQ0NNIxYiJkvVtA1DaP5j9nlT2WvzOGSwwoJ5Yr0i0JCMQLAh4cUbFp3eBuTqS1gLjqhXbQC0ZeqMiUlLSQ3XftNlZ8omqj+r4WHXFRCYdHOUbeOGIVKZfKmy86Mstn9bQd3ouPe8Mnhy3Nj7bIQltIQgUQO9GxC4WGU82guLGxI2myJTNZqNfNHltJOxtO4dP9m0Tc6ELZMKtYepvzBPTa7UYFoXAPIS3Gs5GgAqOOX5F1lKop9kctGuI5RqSR0/XZUIwpsw0OE1INVfb8ke02Ioafq+7MBiQ5Gq20KU/afstdfCyt5gikShfbTZZp4OD43fm0/hJSQ2sFb53D7TaAvXL4xeqdqy4eOz195qiL4rCNims/oj8hMnNVAuOcE2QmqihkUUo8fWK8PSVv2CyA2lHFontdPAcEC0cgtxjiVUri3dOf6uaaU86lpHPUaWhIdMJDIh0bEi0zZflkf42hhVlXPH9/3W0JFtRbIiGDyT7LJiljnZ28LTwtGSKBm0R4S8FhVNoO2nZb8EZNSmFdflWmcY/K4VDMCyt1ymEb6U42kMpiIdxcymOcc77B+QvEvBJ3abeT/ELCmHPPFtptWfQT8UbzYIUF0qPCMPKPmtJ4DptOUBMXiQKNKSCOkbK9tP1ddiF10drzzGh7TkPt70c+zDwq3X826bOPRaXyWcKZ8YQCg0FGoRXaPq9dv/AHtPJ1Sf3fvszKLxRLoVGvhpsej/AEpZIoKfk71Ffi9KBzFOpB4nbZvGDyQBElPY0j77DAW9/gQPa6r7rXjacS4067z1JOXADYP1dddnBAF3etZ9mXei0Km04blg/N2+Uv8Av2dtkpCUhKckj8teZSiYZlBAJdr1Yd/tslKS3iNfBa5+k6r7rABkeFRXO2JQN3QOJteFK3Gg+577izG5IIyHXx/V0jThlTI+L9psTQVOy11Ua5UTMVbXHKDqGf2j8vOXGXJwlD2bTLVSOJVsH1WSMI8NjMqc1Po/1tVxa9Yr85UOSNyE+kem09zgfc/zcOAV9JWdTZDa3VhtoFTijQAZknoFpxIpvd+JTBzmHch4lbSXAlYocCxVJ7fZsOf6slqcEvZT/hp+q0SCqHcCedgP1WuipJlOEc5Liq/llrS2guLyQkVNpcnwx92dRWSVKOEHcBlX7LKcLyhELFUV9zRxPpGyUqeKmweT+kX/ACp6BaCk8wvxN27tSBI1Sc1LPMSBvJ4DZ0m2j3RTJrkN+FOUip6oZuqTkj4rQ80cVc49Ayt3R0shHpPBTpRSJg29qh6Sm1JJp04CmvRiPH9WQX5m1/lp+rvSqLTI5g7AxfJhnVYkq3WjbxS2ETyVh13cEZ+3ZYRt5o3lQzCGW6edv/vqtOnLwyxKHYiJJx15mQH1WZvFN2TUPLPXn9dpDP0TdJbcARFp3cRxH5GcayIa8EaybUeWeCf62SlL6QhGUub/AHiPs+uz7lVqzCaDlK3ITwHxja7F25tf+YJlUnSpmSNka14jID7VHcn12utc2QXOgvA5IzgUQMbhzccI3qP2DIWm04h5U2KguRi/e2k85Z6OA4qOQtpTlV673Ttt2AC49LTXKQwCpDCiTVFRkTSmI7Seilo2Xx0ud1EwZcZe4LSUn2/quC/M2v8ALT9XejIaEiGvxtILac891oCWMzaJwwqNXK2zmrPEvoqbRM+Yg3PBIdl11TeRwjIUtN4idzJdYlt0Q4NQnCaD2Z9ZsWljnZWlMUYGYNRPmhQr1HbYGoqNnlvO6tPxrPoci1BCSPBt5BzPR99ouJSwjwdmgIGZ3ITx+61yrkzLSHH6lnEzdthXuju9R4Dis+pO02lMmg7uS5EskrCEQbYyANCeJOWZO8k2nl8YKVMltOczp72rLAPSWdyeFK4tia2lcij50pU6n7q2YNVa15C3EcCf0TPBA5StqzaHniVf7NuZCJcYRlrT7nDjqVtcPyQeu2nVyfidwsJOHG1tCHxp1aClCSpSgczUqPJFc+yxpXLZ+qoP80a/y0/V3p4HTLXAzzvs32kD8G7LW0whHJTQjfXfXvqaaXz0pPWLTi70LMWfcEobiQciBT10sygtsobUaqSkD1DynHUtjPbZai4SVb7OLRBoEJCAaz2JG8m11LqTK/8AOPFcASmVNnFEP/3tJ8xPbaRySXXdljUplaA3CNJoOniTxJ3m0y8P8Ad8V6vxjgOrx1wYt2KlTS0t0eAHxnPIgxN4SrHrKchKuhJ5wGzPdspaMkE8vFOlwd5Jh4PDpPuTDSKIcT6WJVQs8UkEp4WbuLKwkJeejHKDKry0gdQQUpHqtfu7N7lQMZBw8K8qRJSoj3bwgqCeUlWFfLQcvNJ6jYgjknJQ/VUCrFBNK/w0/V3ttpmiDgYnHLnFoja81GY/p1Z2kCp48nXTJXuNMgRRXXs/IuOBtOKylFZxHbYMFMSqJUtWEimHcLQUvmV8Zv4iu43Vaz7q55qU8SdyR7d1rqXGlV1ZKiUQuI5VWoEpK1naslND1cBZyAnUEccriA61+yfz+i4OUPnY7Qt5WfChLps2qDmB2BfMX/luc1XVkro70wl0NMmNREDpSoZKSRsUk7QRaEmcTL4lMqnZ5aventiHB6KtyXejYraOFtvVbTxcQS2OTeyWopAvkJeAGSXNyupY2/G6/wBVSVeslbJ+LT1Zd6dRpg4SjX5w4cKbSSSsy9gOujFGqFVE7ugfkXHEtips44pw1PevhfKEl8I6tK6QjYoVemfRTx4f0tD6Zr9SyJW5IY9+ChyqoQ1yR0YqGqj12ur3Y2kuSkNTsMTKGHpjAv6Sdvba5Pdg3BvBhh7whUujT6Xvf0tgHWbQcyuzfCArCOw8ZBqG4hXs2i3iyeSAlyTOGLl3/wCHdVyk/wCU6c/mrr1i0qvJL5osw/KYmCecy6MKx2HnDpTUWjoGGmMMqEi0hTKv7BHAjcbS+OiZVFJkk4ViSr3h4/pB+zV/iAfSGe2tp/JoW8MmiJPGirD7RT1GmSh0pOYtNZdESiZvyuKyiId1TautJp7d36puu7jl5b3oWfbn3ptTxvBY+Zj/AJh5aZky5HmXtVU4kVUdw/r3nYhKMhmqylFZqrbbZa+F84KWQa/dMEMMlK3q+Kjr42vPeaKvFF4lciCRzEcBxPT5F07/AF7LkxqY270Y6ypJ5tTgPWnZ6s7aKO68ks71covyPBZiaAO+Yo/3xpwGKz0HIr2QCIlBS60oVQ62aKSeKVDMH+zbxhOrskNTYKjJMP8AtCR7o2P8ZA2gemntFohiXXgl2EKS5DLFUrSdh3KSdyhaSR8S2+uRTQkzBkVSs/pm9y/lDYsDYc99u6BusZdeBu8kOn8Ujk0X0PIFP30UPWlXwjb8BurEYIpcOdi01HWP6d68SFIQzGo2tOf39Vod5ESwl9vNCk18mezjxe34PD8qPcySOHT91pJA+LGC7EnFHO5q6Oj77LfWvoHeJAFTstfa+8FKYNdV0Y2Zc5Z9FP2m14bwxt4IwxEQaMjmI3JH38T3ipI2myoyGTtWLJmMMpVKkWCgoVTmO9ok0/3s0cxrUO68uIkNQFNrJNE9HQB2jdlla5N+JBf+SNzaTOoW2tAKkVqU13Ho6fttE3ci5W6qPuopLTijVbCveXONB+jUfSTlxFno5N4YfXwIMPeeAOLVKyUPSQfSbcGQUMth3WvLKIPSHcp2DTTWPN4mydrbyNleFFDCroqLRMO9CRC4WISUxDaylQO0KSaEev4PJpHHzyJ8Hgk8nzleakdP3WlNxJJLkAxCPCIneV7OxOz11tfuUolk6K2E4YZ5IUKDIHYQPVXt8hxtbSy24CFg5j8mzeaWSebNsRLzSYxIxYScORy28TaWzmDmafcTRymz7uNnmW32iy6KtqFoGNdu7FeBxZJlqzyVej/e/wBdm3G3kBxohSDvHfm142oJXg0GNdGHcN3X91pVLn9cZnMc41Wyvm/37O/HTWDl6avK5fojba+OlGFgkqYxgu7mkHP56vs9lrz3sjpvF66JVVe5PmoHACyoh9ZqpSra10+cfXapO3vpWtHNJFpHAT+bKwQUO4+j0qUA61GifbZNyiyms1joSGc9Eqqe3MW0c3kn+jWYeFyCdQeBX6Mr5J7K0tcrukJvEThn8KzDrkqwUrVDpqEK3K2k9e6lo3xfeWBbvLdh5tcxY5Ta0Hnje0vilQ3HYc7XembDEYh9uqJZNeWgH9HEj31voxUJ+UFW0+3R8Vz1F5YRFIKNycpsDyR/OnPrCj8GlMtem8e3AMc5Z28BvNpVKoSTwaYOESAkDM71HibNSt5qaLmPhDhbX+jPNApu7c7Xqkqp5KVwrOHwqoKSeI3V3VtLdGsxeXWZuIaZ4J5SvuFl6L3tadXFJ1PSk1+ulpbcqRQCGypoOxTfnqrmeNNnVbSLIUQzqZ1D5IdVhWPjbj2/kunda9sdDzC8kXEQq8bOspX5ICT2VGVrs36md3yGV1eguFeUn5Kt3Va7OlWDjqN67Er9m7RKx1K8722bvBJpqnwaKBQFenTD2KBy7aW8VTKBVjkz9GjuJ/sGwmF7FDVhtsKHnZZ+2xls7j1F2OiCg8E/0oLQEohIDlJGJ70jt/pZ2YQLGTrqAeu0XeeWwyaoOM+oes2n+lyWwWJpLySv0WuUfpbB67Xi0jzaa4kQ58GhTtz5Z61fdaNmSlkpZOZ2qtt2+ShC3FhtsErJoANptA3Wll3GBN75qGOlW4QHlrPx+A6NnE7rTe/s8mI8GhFeBy0ZJbZ5OXSoZn2DotBxa23vdCSlRzr9fegZnMJavWQLq21dByPWNht3PunBd3p2GJ2omGXyXEpNMaT54TsxoO7KorSzLEgvVdkvXbWkw61l1pSa8h7FjrQ5pOLaMttptBMaQ7jPy6IATHFJQR+ziGz/AKh2pPTaIh3oSIXCxAKX21lKhwKTQj1/A0tuKGJKSR1WLLqRiUlQT1G2jOWLxvTVxJCcOBB4+lT1AWnUPMImGDcvVhXjFc6GnXZIISArnUtDwMVCTFyJVEqXBO/o1ear4p4dFopD7kOtEMvVxBTyVUrQ7jTfaZThF3pUl+ZL1sTQDIYcaugbrQF7WZzGMw7i1wLyF1KFbHRuTiyp9tr5sCIu1EjaUpCh2EH8jM5tLpPDGLmbqGmBxO3oA2k9AtfXSjEThKpbIsbMv2KXsW5/pT7TvszEOMLxoP8AWzEwZeyVyV2B3i0mvbOpJyIZzEx6C+UOzeOy0l0xOwgwxTa2z/hmqfoqtLNNEtdVR54o/wA1GXrTaL0zShrmxCD8htSvstONM0M82Usa948Pe09vH1WjdI94olR8HUhhvglNfaa2jp9OJgmkdEurRwKsvUMrPTFhvJPKVZ+JdiDy+bw8rbkNtpXAwdxpcm8E4SFz55P4uwfM/wARf95bNuyYTCLmkWuNjllyIWakn6hwHAd+Xvh5oBW1O20yhW4ZaCzXVONhQrnt6RYEpOJORt3JmlLE/wDgrMVk+EYUVJ2OpBwH/iDkn4wFni3d69AUeTLpryTwEQkck/8AETl1gW043dEmvgZgymkNHt63o1g5Lg9dFfO+B3fh0MydgDejF687R0qnsUXEJiWxCrryabuGy0Cu98rhUQcIqGMOgUAoPuFoa9s4gYhDU/YQIZxQTrEbieOZ+y155zES1hqHgKeHRKsKCdifje2y7vuxnu0zin3Io7waAHoH/SyVXgu2rwiCdVEwA5yF5mn98PVaNnAvVO2VpBEGw3XCfS3+2g6haMlUHOGaxCaOjYobRaKl96YWHMJBxBfgSCMJO47qK+w9VnJBOGudDudmf1WiIGMhfzlpaB0g+VffSJB3ZSYKCwvTc7vNR8rp6PXabzuZz2KMZM3VOOnjsHQkbAPIaiXmeYrKyJqse+JBsJq15yVWEyhun1WMxhQK19ljNGNwVZyauH3sACzsS89zzl+QuLKYZTrt5Jt/uiAGI189zzUjj99LTycxU+mbkyizylnIbkp3JHQPIgXtU+PROVoR4OIMHEZtHm8Uno6+Fnmi0rCdm48RbR7eR+7N5YeMZUU1cQK+ioKBQr5qvZW0HHf+sa4CYtshM01YcQRuebNUkfPSR67aUoJN8dGrV42x+OwdHCN4Boh5PzVZ/N+Byx11uXsJrsaT9VvCnOiwi1bxa8SkREocpzkEK9RtPnXFQMpnqgTDNpGPoxBOfsNmnW32w60Qps7DaNimIKGVERHvQHr6LSVRhZpiWhSGYgHBXKorl18LQrgHIPfvDh8TRGLZg/6eQo0FtIF6/wAF5PiYI8Yvclvo4q7N3TaIiHop5UQ+oqdUaknvKgoxMKI5TTgg1KoF4ThJ4YtlfgLba3XEtNiriiAB0nZa+ryZHLIS5sJQBtAdiCPOdVuPVt+jw8kGhraHc5jo6DaJqHSmtUjZ1HOyVFCgtPOBrbubLzx0XIW31EGCQttDiSeaImuFSeOF5Kq9C7NSOEVDzW7ZFGYrGv5sQkg04UWFbOg2jIR6Ai3YKIFH2XFIUOBSaH2j4FCXmiYdlLKkJUlIpwOVoe9ME5QPJUhXrH3+yyZxLFGgeRW08j4fwBTLS0qdcoAAa77S2XtGQsS+KTib8HSFA9Wdoq5k1lzusu4/7kdqHDs6sqH67N3SnEe8l28jyBBoNcCPO9Qpa9EoTNIRvwAYIiGHufV6PsytK5wiIHg8WcEanIg5Vp/eyyIhaekWbWHE4ha97ikSZQHnLSPt+zyDTadgtf8An65/eN50GsI0dW31J39pz72hvQxP9J89ZhIZhaoZashmMXFSlea0nzldgztLO44lggvF84mDaoLUAJQ2wMKV5VyWqikDMDmk7crf+w/crBgD0FT/AOns19eOtp53AsI6lapZES9fAFDsOfWgrH2WvX3Dt+pQFOwUNELbA2tKREJ+imjvstPtB9+pG6ptxjGpO41bX9Fyn12jLtXgl/55BxCBxwEj1iotSmR2/k9H0vTML0w+s95Zq6r5gqP3sNp/MVTadRMwV+leUR8nYn90DyoBWKFT0Wi83ArihP1U73cvzaFEC+zMlKMO2w5hQnat0KCWUj43uvJ4G0LHOKVATKI5MRjVCvj4x2V+egU+XbTdJRKL+vutpwsRaEPDrIwr/fST2/A4Xkuh4oxtIIKhupXf12Rdu70Ywl1pkatYqCCd/baW3Wu5BPCILalOg1GI4gOz77Ql5RFzh2Xtt0hWagrrniHxeFn48JQdSKqpaRzCbzHXOTVJTRdEilOvr3WlkPHQ4d8Od1ilOEp+KncLXthWoqcJZgM4wp5YGwdJPHjaCRPpY4EqQXIcnZWvq4Wh0FLee02vkaSjrdT9vkXmjxLLvxcdvQwunXSg9tiSTU7baD+5/vHpTnbDbTQMAsBzM0SG65uOncgeiOWs8lItdu59zNAlxn4uGQgusMVcdICVvLA5DafRSVclCBkK1NczZ7S/pdm6OVHog2FuqXRttIWEnYitCcKd2eLPlE2Z0iaUIZQU3O314TkFhKgeuoVUWY0/6T4LD4SzL4ptBqo4SlSxw5KgB14bMd1a0g4JjJHEqr5kQDl2t7eizHdE6L7yuqgrzy51uHOSS8yh9JrxAqU9gNpjoE0Sz1HhAliGS4KhTK3G8jnzcWD9y19O4judPSXZO+lK/RiGwT/4rWFX7pteTuC7zwpUqWNuLTuLL7a0/RdwuWmPcbaTYOpRCR+Ef91Uv2oVaI7l/SPDkhUPECnpQzyfsNo3QdfSCKgoN4k7QrWIp9JFrw3TnN11NpmyUJ1tcOFQVs2+Vcf/AGfJZxPTtbhdUn5S/wCuHy5UqrSk8DaI5rauLf2nvdzzN0QsxTTAl9laqEnzihRQojiFbOkDha7s5XM2IuVOYvCnG0REOTUqcVDgJU6r0ca2wc9tbd0DBtzGQyq9DAyxFsnodTjTXqKFev4FDw70W8GGBidUbQUngpfLTBOgKU4OWeJ+4brQcwiLtRHg72JyUKOR3otDxDMU0HodQU0d4siEhm31RLaAH1848bKS9rkqSoBkVxDeeHefmkCw4phbifCAgqw78hW13wYgPTJ3N91w96H96Fr518VJ4a0fUfI0nuhq5cV8bAn1rHe7glaFXUjE0GsENCZ76e7ZdVu6MU7EaSoGCU4owQlaFFupw4ta+cx00TaMmcLBENqqp87EpzNrt6KdJ172RGwzDUBLV7FRBwqI4hFCv90WlvcuSxaUrvFNot97zktBKE9QK8Z7aDqtKdBujCUt4G5Y28r0nlLcPtOH1CzVyLmQ7SWm5VLg0jMfi7WR41KdvTZuKg1e5tONnDuChl6rbdnenEybk8piZs6CpuGYW6QN4Qkqp20tBd1JJXGkOx8pjW2yrlKQUqSE+kK4a9WVoqDu1pGusGopIi7uxzaV0qU1FQpOaSFJUkjcagilu690XC5d5XFQYV4CysavafcHs0dqFcgnf5TQ1Gi91Sdr8wAPYB/p8uVK91UniLP+8sn4p+s97Qg4r8JxDpKQt11hIrsqV4RXo5VrpxRh70QC4WikO42VqOzVEVG/IrUnkjYlOFOZBtfOT+NtHk3klKxMvdU431IOuTT/AIZUj4DDQz0Y+mHhxidUbSyWw8mhw2gAxhHKV/e600nDEvTVzlPnYn+9gtHziMmHJcOFr0Rstd1qd6tyIlbgQhBGROSj1bLC8F5YbKIhUOAb0/0J+q34aRh5CYFWs+Uf9NnpleeZ8htKYVn2+vb6qWgZM1C4nXlF2JUM1Hp22kr/AIvi3ZXE5cqqf76e9Cr8w2vJD+ESZ4b0jF9H+nkaWf8A7nOf5zf197uAJ2HG4iW158B+8w/hH7rlbaeNGEyvBEsXtu0mIfn6cEPqUAYcHLOsUa5BNaHdmLaJ9CkBc1rxzeMNRl63MyogKSx8VuvncV+qg71+tK107glMNNHFuzVYqlhoBTh4E5gJB6T1A2n/AHQGkCZlSLvw0LAQiuapfujoHE4uSD8y02nN9ryrxXim8U6n0EqKUfRGFP7tvEiBm08+hXQrbaEmN9JGAqRTeMQEKxJRrFYa9VcJ7RS1xO6FmMdMoa7994JDbkS4GkxDRwpxHIY0mu070qFOFu6B0iokMjNzpUcU+mLeFVP0bCslE9K80joqbQ0IGoFMG5mMFD9tu5mvKX5HGXOij+Ny94rR/lOHd8lf8Vu7UugmcSCHmCE1W9DvQ5+WBrWf3sVtmR2+Sr/4XJ/+o/YfLln5x82z35sz876+9orfbYvWjWYs0GlN+FSVdmQNDxtKpk+9HQsXCtqbh0OtupQDsQ3Q4l8UpTlnznHFGtnUNovMYdwfi0xgiDwKm8j60Oey04gVSubRMtXzmIhxv6Cin7PgEhlgljGuXTwxYzPojgPttN5+1CpLUMQuK9g/rZ552IcLrxKnDvs02t5xLTYqtRoLQMCJXAogxmvao9J+605vBqVGFgvfN6uHV02U4tasa1ErtJ7woS34PMFZjYr77CbS1Wx5v12m0TIoqgcX7vuUjOnXaCZnUK4G1qS9B8Sc6f312BINRts4BFQi2/SQR6xZaShRQraD39MMWli6yYc892JSB80FX2d7uBZtqb3ogjsX4Q39JoOD2p8ievxaL7TR28ylicmMcHum4YjShOVKUCd2GlLBSVZpNR5EzgzGQ9EGjyDiSekWh5jN57HOzm8GJcxUltsKVtwtpCcusAVPGvHvaHZqqR6W4RH6CYsrZV10qn95Cbae5AufaNozUJxRMGUxCeNG+fT5hVa/kmMjvXGQiRSGU6XG/wDLcOJP0a4D0pPk3VlkTea5MVIoPD4W3GIWMRoAk4ak+pVo2FVAxbkGspUttZSSnMGnDo8qW/nPYbO/mbR6V/Z3tG9fwsYI2BK/4bXagGo4nWOqaloYxuOKVSoAwtN1yyU6a0HOIp5ucZE45LJ7wp2suslR+K6NUv8Air2W0tS8y7SDMW/McdDo/wCKkL+sn4B40j/B/BtarU/3v29+58s10QZi5721kPlf0tPY4wsG48k+6KyT2/dYmpqdvkQ+HwhGLm4x9dh3p3e+CkMO4+VoAQmqlKPIT18T0Wm2msPzRTcthwphTnvqzStTmQgeyp6xuskhSQobCLTWaQcmgHJjHqwQzYqfsA6Tute+9kbeuYmJf5MIgkNI3JT/AKjvPe7iaZ+CaSGGf++M/wDNCmvttpD0sz25OluBky3Ufgm6yyXkFKctYpSVLC6YhhoDtplZC0OIDjZBQoVB4jvXluPdW97OpvBBMvnculHB1LTRQ9dLTjuXrvOq1t25jGQK6ZhVHUnh+zI9arT/AEL6VbtMqiWEMTOCbBJ1J90oN+AhKyehOI2g5kiJcMM8lTUajnIUKEHft8h+OWqITL5a2qJmjiqJbQCTU9VtHWgi+AnsDe69EQ3BrhIhDqGEjGshJrhUQcKa7DzjZ9TSGVqepqQk4q7KUz9lu6FlyJjMvH8papLG3nhXIYW1uVaFOGZ6q+To/fho67sfdpmIELOH1VQs5YhQClewj51rw3Tnd2ljxm37ks8laTiSrt49flS3857DZ38xa+Wv+XvaP1qRemHw7wsfum0ljnFQzMwj2iYNlLRSyMtc6E4IdFOFRj2bMSvOFpWyuYaP3IR0YYhDbyKeittSqeogW05th6bS2cD/ALXLUEniUk/6h8DkcZLEStMPCLGsCeUDka7zafTIR8TgaP4ujZ0nefJBoa21zaWA84QEYa2v5pOlt34VScRxbgOcr/SnpNr134mt5zq4hZEHiqEDJI+09ZsjFjGDnVytK4xXiNiOmA1ChDpUsKyw0TnX67aQ77rvPG+CQRIk7J5I9M+mf5Ru7/cjviG0gof85MXAn/nmtu6JbRH6UWYN3mJlaOvNThtcHTXePR6lEnvEhcxuunJCh76yOAJ5wHoqI6FbrSTTvoxnYOCYphlgbIhJa9RPJPYbQN+bmzNSEQE0gXXHOaA8ip6hWttuY2d7ui9H8NESf8PpShLc3gSNdhFNY0SE1VxKCRn6NbQj4ioZEQPOTW2y0mlc9vvNhd+6jZW6T7o75jad5Kt31ndbRxolu5o9hQ5Dp8Inq0+6RC81V3hHoJ6szvJ72nHug5BcCWREsljzLs6wELUTVtgEU5XpL4IHbwtf3SBF3qiFQkLVuThVcOwrPpK+xO7ybswSphOWYRJpjUE1+UaW0qRL0AxCXZZbcEuZAVrFVONVKZE8K59flS3857DZ7KDZHSs/V3tF8IqJvMFgVwNH1khI+u0nei5W63Gx7JMVDJCm2VDPXLAS1jHxECtNtAneq1zi+uCjIaNA8KESrGBsxOIQtVOiqjbTDCBV0ZNFjbDvxEOew5D/AJZsdvwIEjMbfKioyFgkByKWEJJoK7ydwtOb9xcS2IGAWFNoVgKyOSAkErIHnFA3nKptemJjoyELzoUp2LfK+PuaOSmvWSfVZSFIOFYobaLrjCKULxzdH4sk1ZSfOI889A3W0nX5MyeVIZS5+INmjih+kUN1fRHtPkdyuSNIrY3a2G//AJCLd0G0lvSvCOJ5zkrTXsW8PssQCKHZZ+Uy6JOJ1pOLoy+qy7uy8j3LGhe4g7LaHNI947t3thbpTmJci5DHKDaNYoktLOSSkmpArkU7M6jvaS0Qrmj+cojDSH8XPVPTgOH96lpCvDKEKdySK+qtrmXHvHpQmJhJT+L3faVR6JOz5KfSV0DrJtc25kjuNJkSaSNhLaeevz3Fb1rO8n1DYLXkvTIbpS5Uzn8Q3Dwo4nlKPBCdqj0C2nLuwtQ05KpAtcJBqBASg/jTw6TsZQfX0nZa91+JzfCLL0crDC1qlsE0HST5yuk9lPKkuNpRiGyQsEUPVa/K1zfR7ATWIUVRTbtCeNcST9Q8qVir5PBNonKHYHxCf3j93e7n+WGPvWhIFccTDt+typtOG37v3niY+cqQ68HVRAQk1GZww6TUbThxKG5LVtHDUxaEd42WVzB11t5dd2tbCsPRQZdltLEKHLhxwT/2WeYuoLB+1z4TfcpYk/h36ZlfI+UoFI9RNeyziVw8vMIj35eFgdK1nG8fqTachKmlNMCoU6mHb+S0OV9JZraSXMRPrz+CKJVLIXN1XH4g6zXsztpLvmmRQou1JaIilN0WU/o0UySOCiPUOvye5edDWkVpR3Lhz6n0W7oc/wD2pQI/+WD+N7yLrQaptpNkcub5wi0LPQEqxn2JPe7padqlejswDZo5HxKGvmpq4r14QO22jfRtOdJEU0wErhrpMU1r1Kaym1LfpE+pO02kMhlN2ZW3J5KylmAaGSR7STvJ3k20td0JdrR2w7BwS2omdoBxVVRln/NVx+IM+NLaV+6JvJfaZuusRDjjhJGuVsSPRYb2IT07d+3Oz770S6X4hSlvKNSVGpPafLl6MEKnpztGJ8K0Tuj9jEV/fH+rypSnnqtG5Bpv0Wh7aq+3vdzkpUsmbE2QAViNChX4tB9tr545fe5+ImikPYlpdQ2k15CR7mlXAqUMxnyAv0raO4KYMzCYxs5Vim0SGFr4JBSrCgDdhFr/ALAeudehs+ZENLHWAwfhN6mkOSZbjgqhkhynHBmB66WcUYd7XO86ChytX+e9mO0V9loOCcVFsspFXYeHCut988n1VHqsrxdo/uy7FOka+lSd7jpGQ/vYKm0fGxEyjHI6LUVRDqionpPk9zT/APEFPU1/57Vu6L/2fpMhpjEpcEGuXIAXQ4cQU4CAeIFCR02YiGIlGNhQUno70dM4WAT7qaubkjbbud9HMWIhzSJeFtSIlYKYVChQhBHKcp0jko6Knf3r8XCk1/4OGl87x+Cw8Sl6icsVAQUE7goHOmdoKCgpVBIgoFtDMCyiiUpFEpSLd0X3T8BdaEekd2YjCBVDj6M1LVsLbH8zm7dxtfG/M4vhGF2MUUweIlLYOXWo+criT2fkAKmlkJwICRuFgFHRVG6vbrc+rEjypQPcz8q0x/O1I9GifogDvaKo38H2ZREkVJeLlPSorHTtAs4pYmH4TXmbKXItSolDR5xbbIDDQ+WrCo/FT02uGxHsTKOXNVEzGIaYeWPRK9ZRAG4JFE9lr2J1l071qPpfwtNfCYyHRFwq4dwVQof1s406+GISIyiY2NU458hs09XOtdeA18WuYrHJKy56+S2PmoqfnC2lm8XjWeeLIdVYOEy6C4ecezZ5XcuQTsbpGZbaGanYdH030/6bTmQSW8MJ4DO4ZmKhfRcSFU6RwPSLXm7mGSxLxi7oRrsvdPmLq432GoWB9KzfcwXqdTWMnjKV7sKHCPrTbR93P93bpP8AjSeLE0nNeSpxPuaOlKDWqulVeilp9e6691IfWzyMh4VCRzVKGL5qByj2C1ztNVzr83gXd2SeE+FBBUlS0YUrCedTMkfOAs660w2p55QS0kVJOQAG8m3dK91HL5ZAO3fuu/8AihqlbiDRb59Bvg36S9+7LbeK8kyvNMDHzFVT5qfNQOA+/f8AkYFguPpUeYM/V3pFDpeuZMZa7sENiPWtKlD2YbKSUKKTtB8m77IWptJ5qnPZZ9wuvLdO1Sie8++qTtSVFcDaNWFekcWFISPWVK6EnjaQXlYvBLZJCPtKeMIxiWAmpWto6ttGI5AckOLJIAyra501iZveWPjXkJQ0uHaCKVzSlbgrntFa0O8Z2vc4hq4953lbFPLT24Wkj2/CptLXEXndinOTBphuQd3LJx+rlm00mTd17qOzJYwvYKgfHXkhPzRQfNs64t5xTrhq4o1PWfK7hyUiOv6y7SpEchXYw0479ZFtNF/59L75rudDxURDy1UAh1JYIbcS9VRBK+cUGlFIrnaUaedKUkZTCxrULMWUZY1ghwjpUlSanpKbRHdF6TXyrwWXwLKVbKhSinpzcz9VpxpA0rXlNJlNlw7Hose5Dt1eGvaTaCu7NL4XhbkUqU9Gzl5YC3VkqCBvUo55J3k9QztcTRxdLRPJVRqijw9LVYiLcy6VUrzEcANu+pt3SfdVriNbd+QLLckNUpQnJyJ+O6fMZ9FG1XnVrRM5nUwn0cqPmKyt5XqSOCRuH5JmHDMOz6ZaB9ZJHstAQ/hUWhnzSc+gDMn1WuTFeMRN4bzXWqgdFFJHspaOTgi1p6fJkScDKntzbCj2q5I9qu9AILkcy2NqnUj1qFr5OkzBuDYI8K1OR3NI8909NMh1W0TT+Jj7pqlcJrVNRUU2pxTaSpSWnGqqApsLmHDnQDO1145qKvNENw7Ooh2INtoJqDzFKyyy5NcJoTmDna+jaojRpP1I3xTiuxD6K+xPwqYwXhrQbFBy04ulAUCodotprmmFmEk6DziXFdnJT9vl9wDLgq8Xhe9KIlz90Nfbbuh2HJfpRhZlEZQkRAJSlW6qSsH1VHrsCDmNnewTOezNu7V3W1PTV805PmjeSdwG87ha4dybuaHrprjI9xtMXq8cVEK3n0U/FBySneek27pnuoombuqkkmUUQI97Zrt4PRFPWhH/AFtMJhGTSLXHRyy5ErNST/ezo/JMNLfeSw3mtagB22mGFMWppHMbAQPmAJ+y0KnwSWOxp98d9yR9az6qDttouH43E189unq2/WLT1GrmjqeCj9Z8mEGpkql73VJR2JGI+3D3roQ/hN5IRulQHQr6PK+y15H4UTCKins4dK0pVxcUkcllPxQc1+q3c5XnnELMzJQ4hExjGVtUOxtSwVQ9eoinQDaRMxEhvNDymJ1ZeXLswip5q1KUtSlZklRzNBmq03hFROiiaYDynGop31OLX9Q+F6Vowxd8HkeYyhCB2Cp/eJ8v/wBH7Ew6I9bS1AOqg4gDr16FU+jna/Wji7OkODRDXgbUXGcWrcQrCtBVtpuOwZEEWvxoZvno8KphJyqZ3aB3D3VsfHQKn5yKjiBYRs2mcUxJ5dDOomUU4lCMQ24jTLL27rXIuXdnQbdp+8V5ohtU2Wn3Z76mWgczU9qj0W7pPuoo28sWqUypWCDQfc2Ack/4r9MlL9FGxP1xcXER0QuLi1qciFmqlHaT+Tu1D4XlzRfvcOnLpcVkgdmauy0LDOx0UmHb98Wr+zaavtreTCw+cKwMKen0lfOPsto+h1Mx+r/ZwxUr5ThSR6kgWvIj/aLjw2FxY/ePkJFVAWihqZfCw/xFL9Zp9Se9ozZx3gU95rbCj6yBaPjm3HXJw8n8RaWpMOg/pHSc3CN+eZ7BbRNMoqRXlRMohSlTNa0RBHo6tVRi4FVTQcBa7EQ5NbyxF5Xq+7wiw0D5rSFpw0+VmrttN3VM6Hot1POMuc/fqD9fwo5Zm173/DJ09G/tHVn9409nl3H0ouXLlHgcOysxqHsaFpVhpWla0zBFMiLaFu7Rddbbld6CY6HHEhMW2OitEvpHSQr4261079XUvxBeGXbi2ohFOUjmuI6FtqopPqodxNr43purcuXGd3hWwhTSSW0nDrVkea0DyierIbTlbujO6UnN8pquBg14EoqENpPIh0n2LeO9W6zjjjzhddJU6o1JO0n8my04+6lloVdUaAdNn2m4BhErYNQ3msjznDt7E80evfZkCVysxSvz2J5KOhvzlduwdtpYylyI1rv5u0Mauobu00HbbR+8Ux2td9/jC4fmoH3n2WvYzgjYpPoRK/4j5EGnHEoHTabZRCGvQZbH7oJ9p72jZCGmZhHOnC2hkAngOUT9VkBcbENxrjYw0wwrO4AfpF/FG0nebSSLwTllxt38TbiE610/pnnPcwkfFTiy6BW2jSKajroQEYznqJc+yv5SFp+y17VGH0KvHYTAtfvLR9/wqYuaqAfc9FpZ/dNpsjE1rN4V9f5BC1tLDjZKVjYRkbXH013tudGtxCH3Vas5LSooeT1LHOHQqtbXu7peX6R5bCLvK+z4fCIKQvA4l0pVQkKSn3MqqOcBa8D0tiJw+/KAoS9S6oxbenbnt4/lJTCeKofw94Dw91PuY9BJ8/rPm+vhaUwAjHi/EGkC1ynFdHDrVsFpnHKmEWp+mFvYlPopGwWLLjMM1LGh+NxJSpXV5if5vVa6q0/hkzCM5sQ7C2x1hPKPaqtr5/70jv8APV/F5Es/O02nH+8XBwIHqA7100IhblxcStJXrnsISNquakJ7Sc+itni686uDbWBEqFYh7zWkfs09A2Gm05WS4hhpqKZbJaQcMK1vcX+2UOvZbQZFldzpmmvubSnCOgLbSfbhNtJeFnQ462cvxaFH/MZ+FTNIXLYhB2Flf8JtGoLkOpI2/BEwqRAKjXq5qwoHE7VHqA9pHekkvbXWZRgrCNnJP7Re5PUNqujrs01FTaODaM33Fdg+4AeoWm0Wyy0mUQB/FW+er9oveeobE2k8IHXDExP5owMS/sT845Wl8SvXRF4YjnI5n+YrJIHyRn2W0bfn64hzaXAK9JQ4bX0bKZxHoO3XL+uvkShPu5XwtOP94uHjQ+sDvQ7MZCXDhWIKgi4h2tT5oUVEq6KJ37rNIg9QppJPiZg1dX50Q7uSOiuzozsde6/rVURMHW+SPNhmKbflYdn9bdznPmXrvTJlpR1DsoKkk7Tqat1PWDW2mchnRdqzvXDj6j9nwpaQtBQdhFLRjWoinWfRcUPUaWjWdS+R5pzHwKBg3Y+KTCsjlqP9m04iWnHkwkN+Zw4wJ6fSV84+ylpZLlR7pxHBCIFVrOxI+87hvNluh/ChlOCGQMLaejifjK2n1WcpIIHUD/e76eV/htnzflK38BZKVOKCE5qJtHoVCtNyKHzeJBcpvcOxPzfrradLbhWWpMxsZzcPF07fo821zEKadgEg0U9FrV81DZH1k20hoDc/jsO+h9aR5EkZLpwDnKWBa8LSWZlgSa+5oz4nCO9O2IxN35dJGl4CWQp5fotpSK59Zp00parRQ2plBMC2rDDNb3V73V9H/SzwciIgyZldXlHFFPbssymvoo9ptoLAZlL3gKcMJ4pUM9uBbqAntVUH120+OBm4DDO9UWyPUhZ+z4Xf6XCX3kdwCjT1HB87b7a2iodMQ3hPO3WWhTasC8lD8ulKlqCECqjaOl6Je0lDy6zA5qQPMG7EfS+Lu32Un8HZUKmk5jG9m9to8eClj920slj8zewN8llOa1nmoHE/dtNnCy20IKEFINBr0rV6av5R5o6bS9lqWQ3jiMALprqUHefTI9FO7ibPvuxLyn3yVOqNSbQaEyiE8Zvj8bcFGU8OLh6vN6bQjBk7PjuMzi1j3JJ241eefk1r12gJTMZtFpbbbcONWasJoOJJtIIKIan7T6mnG5dDpDTJUkjEVVqrPjyj6rX/ACoz6Pxel/KPIlWTGL41p4+3FvNRbeQWwmu7lJ5J+q0uhVRsezCJ2uOpT6za9ri42apkyCUy5hlKniNqvRR27hxNo16IaeEJBp/208nCAP8As7W5I4KIzUd1oCV+EHxJAGrZUPCHh56tzSO317TlbQddttiCOtb/ABF4tMJG4pbUitOjKnZbuj38Eil0KPOilK+iin83wvSZJxGSpMzbHu8Oc/kK2+o0Pr70XCJiE/4gstCm1YViivysNAxMXUsp9zG1RySOtRytCvMQbgahKLezKnONM8KK7BxVtPVaXstQ6vHU5qUldUIO11Vdp+IN537LR0sh5nMnZtHxaDDOKxBKAS4U7k0IATQZZ7LPxbeqEJBIDMCPNG0nis+cfq3WlcA27ijozky9rM/GO5A6T7BaOjHpnFa1XUlI2JG4AWkVyJhFPB91vGx5u1IV0nEAcPQASbXa7nefXoWJnHNuKYUQMbhEOwNwSmuZG4YbQ3c8SqVxkHD3li4ZqLilYGghovK5Ka0xqoE5dlbHR9ciElqZmyYuJacmHgQQSGilYKkqWrCDXm1SBTLbZcklcJLw4pAWXoBxzlUOFYLoBTwIKBTfbSOEi8McE8B/AnyLtSzxktuDxhsqBNduzO04g3ICHh4WIFIgBdfpkD6rXTaL144NH+MD6s/stO5goTp+HgGXHo1ZoCBklYohOLKlEiqus2hruz+JiPFkqbcbx/nMYsEV4oart6xt6raO9FROrawlDSU1qduHzlmvMBG1wipHJSDWlruMQ8PNYWXy1wOSyG1aBROFOKj6lYdpNCBUkmpNu6TWnweUt+djfPsatEU1xps+FPsNxLKod4VaWkgjoNrwyV+RTRyCdHIrVB9JJ2H7+nvREM3EJorncbPwrrBooZcfyIBOy0Nd+ZPt+EOJDML6bhwJ7K7eytqXfluasUbFfQaB/iV+7aMmUVG8hwhLA2ISMKB2D6znaGhovGHGapI2HZYNKWvXxSi7EcVZ+rvSiTxE0e5IIhxzlU9g4qO4WlOjG8V7YluBYacbgk+9stpxuH4ygMgTvJ2W0ddyuIZlMRPKQieFAt9XWeaj29Vrg3MuPCPRUKzL2xN4N9SCXTrVFIPIcGLIYhwSKGwQXbr3nkaydZCRrjqM8wkq1iacOUk2nM/VM1XZmLmbzayXPlJW20v7TaIj1MQb0NXJq8ZiB8n3Sv8AAq02eC5ZDtjnIgnkn/xHFj91YtfgYrxR6fjn+EeRBrchQ24ySl1NKEWiYqIjHS/FLUt07ya20dNay87avQbWfZT7bMS2UsPNsCFW/GlWaKqAOQFBhorM5137ANirXIkLc4W9ASqXIRNGIhetiVqJSy3uQMRKQsEK5eEq9EVztLJJCTR0y2AdKZAyv8Yif27idrbO9VPOdNabEBNpZCwkPeIQsEgIg2RRIG7C21T/AM3fnbukYnFNJZB+gw4v6Skj+T4Zfa7Zn8trDgeMGc0dI3p7d3TZaFtrLbgosGhHeIChQ7LREsrymPVaHZhQstTAuNncQKgHpG0jqt4qAC1qfY1QHJIUDiPDDzh2psmAliff4xOL4iFK9pw+yyZTKnfeZg0D8dC0/UFW8Qtbo6Dw/KV/psZNLWhV+YMfMStR/hH12pdiG3xMSr5raf5jb8IzDDDKoZiH+Nhxr+kuvspZ+JmM0d1kQtx1ziSTZuVuq98IFmIFhnParp70IyYiJQyATiUBla6eiOf3hjkMONuVWrktNjG6rsFaf3lbRt3KogIduNvnSBliRUQ6CC+v5Sswiu+lVdVpTIruSBnwG7kKzDQyduEVWelxfOUes9VoOaRsqn8ZDx7i3JYYlOZz1OtSCg9DZVVHQacTaOLkrvZMJhCpOuYaZiKDz2iCh5PTzAodIsuYNCdTqIZIMFHMvpB4nUIeR7FLs426Y7xcn9FLnYlPQVMsL/jBNk4Y0h3c+3HuH/hh8j+I2nmGFbZ4OSltfaoBv6xa9zqXrxxriebrj7MvssdvebGJwDpshtakkoBISKnoGzvaK2dZOHl+clmnrULJQkzh9d32X23nHTyl5upxbN1EqJybRzxzjmARdWWz6Em81ue7ENQcBRt6KXi8ynMRQ1UVawA0OdNvGTNwTbCXMJTKWAAhvYtR83WUySDtSynlE5qqbSP8anj0SoU99NOHLS3/AP1U7Ld0K/rb7NNbm4FA9a3D9vw2+NxWpoFzOWDDMdpTuc+5X12WhbSy24CFg0I7620OCiwCLOSxhXMqk2XLIhJ5FCLeL4r0fbbxfF+j7RZuWRCjy6JFm5awjnVUbCGhxsQn1WAAyGzvQcuj5g5q4JpxxfxRW1ztDF4bxxzcMppa3FH3poYlnrIySOm2jruOWYVtuLvGtuDRkS00Mb3Up1WSezFa7lybq3Fl5bu/BtM4UZrpV1dPSWeUfqtL5jemYwnj3wkxWJ12sOsJAAS4pIS0oAYSABzsVeO+0XFrZvAzP5AeVGpLTrKsgp5oVwLHmuYagHikbjZiJgp1eMpAIYj5YoLSdoWy5Qg8FJ1h9VmL0S+S3pWzet5uHUzALYcUv9IEuAtKA2qxoVsAOdeFppf27EulEZAB5fhXh6lsL5KW9Tg1VCVqSoVRsGHK0y7oy78HOXJmx4LrnIEQgbClP4U4AgqqgJ5RA35DptBadZRCQjbqC2UsMPQ4SUOYlCIxY1UB28o0OwZVszpAhb4wqHWAEtw0MIelCDhbOME1J40rl1WmL2ti34hWxTiz6yTY7e81k6k/GFm3nGwoINAtND0jb9ne0KQ2sm63ShTidaynCkVUrlVKUjidg6bSOTRcHFqfOrgYVhJU5+k8ES4DzlmusjVjIAVUknMpAwWmiIOW6TGHZo07Cyx6AQpthGbpSlOBkL4OOasKO9OLttCiOCmnn2gzEK/NYVNMTY2FxXo7arcVVW4AHbc5C1Fx5w4l6pFTxUtbjqj24xbTo/rtIT6f2bLSf3cX2/Dr56PZ8uOcnUCgOQz/ACwkApV1iuSxUbjXos604w4WXklDqdoIoR1j8ilClnCgEq6LS+6N4JmRqIdYQfOXyR7baM+5qvJe55K2oZyJRXlKPIh0fKWaYqcBn0WuZ3J92pOwg3ge16x+jaGrbHRlyj6xW137o3cutD+DSKEZh0fFSAT1nabLcQ0nG4QEjjaY31nMa5EiSQrTsrZcU0SVEOOFOSy2KYcjUAK203WuFMIdyRPvFWFhuNiedycI1hVRVdlK520k6S7rSSbNTWTxLb2qeS4+K4GcTZ5KtaeTipVBIrUEZ5Wvv3UyTOXpjd5SkxawoUh6obGKmI6xXKqrCmpSM6WvJpavheN1a3X1NJXtwklZ63FVV6qWfiYiJVjiFrcXxUST7bQysD6VHZXvXEhHWLtTCZw6ccUsFCUjbyU//wCvZZ1uoLbg6DaKYMO7g3bu82KuAdNnPB2JeltJCol04j8UCtB1naezvdzywhESiOW94OkRZVrAnERq0eYkZldckfGItBy1yF8FREsBUefdIOAJ5Lf/AHyPWdqvO5Ww5DO1/Hlyy98ovZDBUWsRKm1xCuZEvpIxBoZ0abxhCKcMq2RMI6XpfdfJ8dutFZyBeKcyK+awwjcDVRGZ5RtcuHWzJUuumrjitvEIAbSe0Ir220mxZjb+TN4mtIkp+gAn7Pht756JDLUulCyXnUt1GxGI85R3ZVp027n668lvpoi8W3oYai4ZuPfS1XntIIQuiV85PuinFCh8619u48ks4aUuSRSVrzwtxSAafFDqOUPo2vv3K977uPLccgYxmHTU420eEMU440Vwj5VDaL0cT9k/i2qfR8VVD6jZdzrzIzMG7QcKH6jZ+HfhV6qJQptwblCh9tkQ8Q4KttrUOhJNoG788mSimBhIhygzog0HWTkLQGjSfxQrE4IfoVmr1J++10e5hvbeNaVQsFHxDR87V6lr/wAVygp22uJ3GS4LA7eB+Hg2d6GBrXj0F1fJT2BdruaCNGd2yHGYARMSPPiDrT14TRH7tmWGIZsMw6EtsjYEgADsHemEfDyyEXGxROqRwzJOwJSN6icgN5tPGb0zoIfjHFS+WqFQ02AXf+Is1SlXQkZela8N+rraO4ES1Ki/MBiOqScSyScSlOK82pJJJ9VtLXdJa55+W3c1ZDjqlqbaUfB0rO1Tih7+51cgcdotOryTy8L2vm8S48a5JJohPyUDkp7B5CErWrCgEr6LSC714Z17mzCuDD5yhgT61UtcK4d54OKxl0hFc2kcoK+UTkOvba9uiZuOe8IU2tqKwVK2hVB+XlmR2G16bhXilxC0sKfaSTym+Vl0jnD1WchIpo4XW3Eq6UkWhJVNI1wIg2Hlr6Ek/ZaCuZeqJSAYRaVdNEj2kWb0Z3ndSqupbVTLEqtT80G3c0XcirvRUPD+BojZu3DuFuqfcg+tz35RPmtJJJVxAAzpaTSZ28D78BCPqVLiqsymJqDEKG2Hhz5rKcwSk0Ay2204Ri4yAk65C221d6Gjw1CqpQOLA5Sxl72CEgHzszwsp6KZS9LYdxUbemYrOsUDQNNBQbSTv5fmIqBQ1paEh0QEvbhUcxpoJ+iLXgijGz2MjD+linVetZPw3SHC+F3PjUYsOFvH9AhVO2lLdw7pDbmUsVdyJX7rEMBxI4us8l0dZTRXUnvzO5t050Sqay2CfcVtUtlBUfnUxe20VoS0WRTam1yaGTi3oxoI6ilQpaddyRcqYxmvgot5mHrzFtoep8lSsJHbW0B3KujqGbwxTse8voWhseoNn67Qfc16MIV0OKai3UjzVvcntwpSfbaSXNurdxoNSSAhYcDelAxfTNVH1+VFQfhUUy45QwzRKqfH809mZ66W0/8AdKyTR3AvymSutrnIGFbuSktH0UDz3ejYnfa/Oku8N9I55x995MC4okoxHl1NcTvpEnOhyHlaCrvw0y1sSQnwtcQloKIrgTQFVOnP2WhLqyeEUFhBWoema+zIWbZaZFGkpSOgAWIBFDstHXdlEw9+aAX6SeSfZt7a2c0fylZrrHe3Af5RY3KlcLTNwp7B9QsxIJUxzWqn4xJ+s2nsFDIlKyy2hKkqScgONPttcZEDfGXQfipgy+TwsraZmEdmjHq08qHZ5QCanNxYFfXm2IedS7VQ/wDs7RvBpzPvaokI202FLPE7XOq2mmLjZrKZPNtX4LdsTFKIVulCW8PvyhTLFTkDcnPfaSXZjIa8ficOYEqc1zikKJWENijaFOZZnEClI6VK3C08ivAZLFRmzVQzivopJstRUoqO0n4bpZjjCXQcaSaKfdQ32VxH+G3c1aQ3bk3xYcSrlNPpeQPSHNeb+e3X22lE2gZ7LGJvLVhyBiGwtChvB+3cRuP5XulO6JgbgyuIkMleAj8OF51JzQVfoWv8Q7z5g6dl672TO9syVHR6jq6nAiuSR9pO87/L7naDIgm3vTinFdiUgfZ3s69HkRfMHX3puAqWPg+hbQ/D+MNHENH3tWmHuhAleBockRBCyS47Q1XyjhSimZG+yv8A3qT+EV5kmCuJCDExDr5JepsceT6OzVt799tLsZNp/FSGGjAWYWPmGKHh6U1bCClCFKHpuYySNwAFpNJ3G75CGdeLz0OMbqxVIxmqqUqczjFanJKQkUFtKsd4Bo/mbw5ymNX/AOIoI/m+Haaq+IIU1y8K/kVaDi34CKbjIZWGIbUFJPSLdx3pghJ3I0XWjnc3SVsVPNc/SsdGfLSN9TxH5TS/f9rR/dF2PbUkTZ+rbAPpEZr6mxyuug320pX2evleNx1Lily9paggn9IonlunpWdnxab6/kNBMkflsnhw8CFhlS1dBdNQPV5UXsHemv8Au57/ACzbQ3J4VzR7CXhvlEp/ByDW6WIc5IxBwnWL/aKxcxOwddnV+O0G917x4NdWF5UNCq/SEc111O9R/RN7t4ra+0dOJzpTk8SUY5qGS+iGqBqUDEpltW4KITjX8qm60minWr3wsK+C5FkOleA8kOGhWpZ8/COTwHNTsqdPsX4PcIsg+/RTSfVVf8vw7TasCUwTe8xCj6k/172jq/8AMbiTlEXDLWIQrSVYTQpI2OI4KT7RbQbpjgdI13kNxzqPHjLaSTXJ5B2Op/nG49dgQRUbO8tWFJVtoLQsSzGQ6Ylg1aWKj++I2HylKSgYlEAW7s3TA9OJ09Jpe7+LAqh2qHY0g0ec63VckH0er8honuvDz6cqi4wBUPDFNEnYVqPJr0ClbSaUsyiEDDfvh5x4n7hu8qL5o6+9eF3VyxVNqiBa48ql13rkymc3ud14EMgwcCkVGNdVBQRtceXirU5I3cbYryX6nyWlYEKh1VwDlsQXAr816LpsTzW9toMuxWliZiRKUtyHQqHS8rlYQOQ9ELVx55HSoAbLXRMK1e9LTIUoeBL1Z4IxJ90X8Z0ivySgW7o6KUiRQEH5q4oq+ig/6vh2nB41lzG73VX8A+/v6ENLUzuHPYdgvYIZLlW1E5IUdqFcWnNigcgTXebXD0iQN7ZWiPlD2GIwjWs1zbV1b0+ireOmtk3gjQKEIPZZi8RrSJRyfi2ipqiRRJmUBidlLqqvsgcps73WxTOv6RG/nJz2wd7JHMGUxEC9rWVb07uveCN4siIYdTiQtJT12UtCBiUQE2fncCzkk41dFnZ7HL5pCR0C2kC87shupGzd9wl1DJCKnz18lPtNey2k2dqnl7oh3FiaZOrT83netVfyFxL2/grMyt8FUueGFwD2KHSLXT0ly+ZwqMTqYhjZrE5rH+YjbXiaV6DZC0OoDjZBbUKgjeD5MXsHenaHIyLhJWyKuvPAU41ISPrtIpHHTmMEFLntdFNNpafjQPc4ZAAT4LBDZjpkpzaN+dtIl85JomuguVyMJ8cqbKW07SFKy1zp2k1zzzUeitrmSVUluy3DvYjeCdHXP+nqK8lviC6TT5yj5trjtpevTMInIhlsMAjYcJGMjox1Sn4qQLd0hGVi5bADch1frKUj+E/DtN7KdRL4jzgp1PrCD9nkaENNE4ubOWIR98pbBo2snL/Kc4oVurzT7LmXylN9ZSmZS1Y1lBrG/ObVwI4cDvHemyJm5ArRKFtojsqFYqOn2dB6rLkbqHlRE0YmiY1W1yFcQEnsa1ZPzkk2Qq78Jyo6PmrNP27Z/iUyfrtD6Q7nQ0MiEEwLiUCgxaxR/h/pwsm/11lZ+E0HShY/ls24h5tLrZq2oVB6Dbur77+JLv8AixpXvTJfV0rPubKfpGtnFqdWXFmq1Gp6z+R0eTCIgb1wiWFEIdcwKHEKyztdVIRIYdIJPJP8R/sd5x9LZptNm1hxOIWcdS2M9tnHFOGpsSAKnZbRhdd7SPf0NJUpuUwiS444PNQMhQ7lLOw7tu607vxJ7rytUnurqWoSFThciVe8Mcc9rz3BCaknnG135W/pGnjt6p6pYunBLxkuc+IUK5q9WYHJSOQnfaCedgGo6+k8bLUxfUWoNlQ5SUDkN0Tt3+qp2G2jtpKHHsIVQw7Zz2nEt7Ptwg27oGM199kQ25iDQO1RUv7R8O01Q5XIoaJAybiaH5yT93kbM7aINOk5uTMWkRD6kYaBLpzGH0Hh5yOnaLaN9Ksj0gQSA0pLc4wVU3WoUPSbPnJ9otEXihUxKoKBQ5FRqDRSWxkk8FrNEJ6ia9FtTeOP9+cagmTub90c+moYB9FVmLtStpeuiEqiYn03iXD2BXJT80CzzEvSnE+hkJHEJ+20RN7lwyiVKhVLHoICyPoA2c0iyRBwQzcQ8rcEIGL6KlBXst3WN9HJ9PFMoxobeiCcKucEMjAlJHWakcfyWjeEEXfGDSdiFKX9FJI9tpGzqJRDt/4YPrz+2zisCCqxNTU7bNvaps05xNppOIaXpq6cUQdid/8AQWmGlCXwgUFPQqFJOfKxK6qDf2WvLpXCYUxTAXEIpv8Ac0noCaVV0mlBxtoDvoZXc6cTqfPOIcmHgykQ7Rwl2muCWAvnJbocbqhnu3izLcVeqZNv3uCm5U2pCWYKHySMSwAjDx24iTjJ2m3hkIiYrkUmaT4th3UpS0jYtxCBRKiMktNqqpxR2qoMzUWXDqvNPFreXroCXoK4hzzXHqEJYa4NIzr6R22u6wIebRjSdjbMKj1IUfttphjPDNIcwVubUhv6DaR9dfh2lJkPXKijvQW1f8xI+onytG+k+aXHmLZLjhl6VgjCeU0fSR9qdhto304sR0uGqjYfVqJVVbZWkk5nlNkLSroWg9doG/l5JsB4uTLaHznHcA+jix/u28DvvND+NziBhmfRhkVP01qr9VkXBgHVayazKJiV9K0fcSPXZF37jS8DwgsKI/bO4/41EWn16bqyGQRcVLX4IRTcOsoS2pFSunJoE9NtK85dnF8YjGrEljkdvOWfpH2fktDaIY3oW48fdEw6sP0k19loVbCoZssqBZwCh6KWfdQpGFJz700mLUuhi8v3zzRxP97bX2voHYpyCYiVJVi90U3mtR9HFkEgbMq8LIjWgvBLYesQo85fui+wc32GxhnXXfxqsRMVbGxmB8s7AB6I7SLaPLpQ0vuMzNIhtJidZqUOFQojVtpKihuoxOKKuSTyW8JUbQ8LMNdDSKQJ/wBqvrrj/ZISKqWpe4jJXpcaCiLMRMJJpIuDgipeNag+8PfYlaicDDO8VqNYoZJqfONrtQcy1LcIFYWhEJ12D3tTiiKtA+fgTzjzU0CRvNpIrHOZsvd4Q0n1Mp+217YtUdeiYRatrkY8f3z8OvLAmZ3fjIFOa3IdYHysNU+2liKGh2+VJLwzi7sV4ZKHlNO7xtSocFJNUqHWOq2inT3Py/4I+ygobFVhQS5DkdKXDVFfiG0BpWuzOG0BcsgYRah76AXEn5KU4fau0PH6OHs5gqLeVvCUpbR6mzi9ajaXzjQqwalqHaX/AI7Sz7Vg20q3juS7cZ+Fu2uE8KccbHuSQCUhVTQgDhaevGInUW+raqJcP75/JS6YRcqjER8CsoiWzUEfbxB3i11tOESlYh5g2tsgc5s1T2tq++0p0uSmNokvMlR3K9zV7crN35lztUtpxLA3LSf7FtIekRuIachoB0KmCuRyMw2nfn6R/vZZEuWBr5grVNnjmtXUnb2nKyUBlkq/M4Ejac3nOr+wnptduGXMZlDw8I3qZdrQVE893DyqV4ZZgZcbSSUgS+DhYV3H4LCBbqjkzCqc5ayT57uYAHm4aUJGUbHRkujfFspSvxk7DatFOclL5HLVuStdE0HmpVU1XWqYFfj5i7kuJfioZsB0t7EKPmNnYMI5zh85WI5hItKip2dQknglDwSBxLdwe9hQThDST56qrq4s7+Frpr1yY2MP6aKWrsC1oT7Ei01zmkSf8dz+M/D76yhUkvLFQdKMlwrR8hfKFOrZ2eXLoSBhIZLjzpLi0glLYzz3FRoPVW0omM9g3iqQOPtsVqRiqj59aI9YtAaT4uWI/wBpqaeiP8EGvziTg9QNnNM0Vrw41CVFfOc+5NPrtLNJr16B4tdhNUlaSrHgaFcHxkpCj0nZxtM/95RH+ev+I/k5UPdlK+L3m1OJVVoqC+j+loCCjWfxlxSYdo+evb8wc4nqHbZnXY8UpZW9EH9M6P4Qch7TZ+EEGgx8zV4RGV5uKqQfjK3n4qe22ge7Dl6byoj5maQWKhOxKGUcp0jgKDCOmynYRhgCWQ4blTSqsM/tFnY4/izWo7UNk5DlroLIXNrwRzclk6B+ELlHo2MKaatFBqkA9CCkgDfTsREyaQoN2LsuUeUaRMXznFHeloAErc6uSjfnaRTKAhPDoeDYdYZgIMc+lc8SyV0J5SuSTi5XG112FQspbZX754OyVdasRPtNp2nVzmMRwiXR++fh+l27njCUpnUOn8bhed0tn/Sc+0+UxLoh4axdG2PSXkOzerqANmnZfBoAaRr3gNq8kdidp7T2WdjI+POrJUU7kJFE9iRlZEoW3y5gtLCOBzWepAz9dLNwbEOjXIawM7nX9/Slobf3rXFdRFT515BW5q4VVVq2mpGwbEp4C0eCmOeCqYtYrp3/AJOUjnnq70oTHri6S80eoangnef7z4WagmmnsUSouxnxuWs/Jb2JHS56rRU0RDpKE1cc3pSa/Tc/lRRNkmNnce3Cj3xawlKRkE14DotoQ0cQEsuOueTB0w0IFJCVUHKaaNV7fTd9qBtsVQb62kOkNxUU5qmGq1LLKs3XXT+2cRXaaioFkTK8F6ppGym6bZZhXHAh2JIKUoZbGFCEHpFVGmfKplttDSmCuupF37soS/eh1Puj6xi1Kd61eiPRQNp9dkS9uBuq7CNEuRUxjtWpZ5zmJzVqUfmJUeqzADcS+2nYlDQ/itP/APfsb/8Amnf/ADFfD4qGbjIZyFeFWnEFJ6iKWvFJXpRMHodYoW1kH7D1Hb5DEW+wClmgJ+KCew0raDlEyjX0xMcdWztxOmleoHlHsFkiUQxpRyKe+gj/AFH2WrGpRV9TcBCeigcsjq55+cbeHNIc1coZKnj56xjWeobE+09NnYHla+eRB15/Rp5bh69ye31WuSEoffg0tIh9ZDnCmtXVfGVw27Muq0W2pqKcaVzkrUPUfycsawMYztUe9DRsVBFSoVakFQoaZZWhp1EwsOqHbS3VZqpRFVHoNdo6KWhZnCFlbqEqWlpkklYAGMig4+ccgMIpuNtCdyIm8s9biKZuOYUk7Eja66ehCa+20ug0Xnbal8ATDaPpYkIxc0xCm9pHxBtxcc9uxxaJzFqmctSG5ShfgkCB+kcXk6/1JFSDvw13WvNeeBufAtSWW4PGikBKRuQNmNYGZ+KkZqOQshEylV3oqcRji4KFUkrW4qnhUU4RQf5SSckJHKA4WupLYtqKl0HGBaUpSuJ1alFRSAkNIxV85ZUpahuOVmF4o+OHo6r+Em09IVO4xQ2GKd/jV+oNJ93tc0meMJzAwO9Xmq7Nh7LRUOqHcp5m7vsTSLYQG4bAlY84ITj+lSvqtLJe+4pUbOXS2D6VVOHqTt9dBZuPSwrVSZoh4+eeU52bk9mfTYystfjE6e1ZOeGuJ1XZu+dZhT7kOfFqEwcu855XOV87b81FodSQ94PIW1PRm95Q2dKRsSPjHPqtdeIhZbeNhnH4RMnlFLjnmpqDyU+ka0qfVa+kKIO9UcwkUT4Qo/S5X2/kgKmlm04EBI3DvoQpxQQgVWTaGlkRGxLV2IDlPKVifUNgpxPBAPao20EaLJdJrqLmE3Z5MUxq0JOVIfeTsILm0nh12nDxnbLclkoDN38YZaCctcsc4/5LQBJ9M5bNsolsK7OkMwo/2XKGtUjgXljlq60py61G0TILq3di4q+EyziicRcdOLDwS2Ds4CmdryXhmd6KThxBakqH0pZxCqRQ4qhH6V5QTT0U1pmdlyWpo7Euxc6UVTBEMy2agA5gubgBXlgGg2i0vOOdTFv/ACv/AC7X2ghLr2zGDGQRFue1RP2/qCJh2ouHXDPjEytJBHQbXru45Jo9cA+KsnNtXFO7tGw2eZWwvAvvQUXGNNBqCS2hf7SgxfTVzeylpfCQTDWumb+teUalLfKJ61nL1VsxFxkWfBJGwGUbynnU4qcOweoWCJdL1/jH45MfRB9zB6TtX2ZdNnoN91IjLxO6mGpyWhzyOCUeaOk2MbFR/wDs6SNFqE3gbT0uL/6C0rDUumDLMFR6O1qC4vzEJCgSAfrV6raWYPUXq8JT73EMIUOzkn6h+Sl7OtfCvNTn30pUtQQgVUbXeu9ELihDtgGYHnHalhB2qJ/acButobuHcaUzLwq8EW01DBYUrWn3R8jYkkCiWxv4+20ZP5TeeJbu5JYtjxcEhT623E01e5lB4q86nNT12TGQ0OhyettgIS0pmBb2VAITiSP8RdKfEFrvStUolTcK6cUUarcV6Ti+Us+s2vJdiU3mZaanGMwrLmPCFFKVU9PiLQsCm9l4IWJg20IufKlqDY2B10CmJI2FKDkOmtglKSVACp29NpMvWXhmtNiXGR/ygfttpPOK/wDND/3o/UP1Deq7jN4pfqchGIzbV08D0H+tppKnYKJVAzBvC8g7/rFomXKRymc0+20JAREZEJh2xRSjSqsgOs2hZZBS9KUR69a8B700aknpUMh2VNnWIos1j1IgJXubTz1D5POPWrKxnMHApwSVjA5+1XynOzcn67NS96IT4ym7hRCnerNa/kDaevZZRefh8MMPApJvJ5y+ves9AyFmUKjEKg5UNVLx766vKvyjuHBI9ttJTTMfdqWTiG5aW6tFfHLf2oPr/I7bQcP4O1Tzzt70vlsZNH/B4NBUv2AcTaW3TMCkcoNuHnOnndTSd3ylZ8BaVSyClsEIaDTRsjMnnK6VVzr3kqUk1SSDaBvze2WpQ3Cx74ba5gUcYT8kLxYey0k7oC98vo3NUMRrXEjVr9aOT602i9LEivfBwsuYf8BZfcpFY1AKbQNqUqNAQvZiGYG60lXKFS1pMjWyuWpTRJbUFJoOkd67/JvHOEHbrmT62U/dbSa2pq/kySraX6/SSk/b+or4XTavHC6xmiJm3zVekPRV9h3Wi4OJgH1QsWhTb6TmDaH8Gx/jOLBTzaV9thNvBhhlrYZ+NznPpHZ80CzTEdM36IxOOnaT9ZJ2Wg5W1BJ1rQRERA2rVkw32nnq9nXZ+PhUvFw1jI/cVe9p+Sjf0bB0WVCKUBHXjdUlPmtDnq6k7EJ/sCzjUdM2BUIgpIjZXIHp9JxVnoFqP0exsvhkOYYf3VBXkV05RUBuGRA/IAEmg22hJfASNKTGNh+blIVhVzGq7AR5y99NgswYSdDUOMFqM3LZTUHoUj7RZq7EsQ4G4uLWXf2bbeJfsJp22kcvhYCkHL0uta05lWHGe3YB0Z9VoWXQ0LygMTvpKzPt2dlB5INDUWl84ufFQIgp/AKbiaZREOaK61Nk4VdlLS+eLubEiZXOmqyo7W1tqSFD46eUhXspuNrud0RLnkpYvRCrZe3uM8pB6cBOIdhVa7F7JHOL3vvyaJQ9Bx0Mg7wUus1BSoGhBKFAjLOhpW2m+GTD6QIgo5rjLSv3cP8AL+o5tI5ZO2tVMWgumw7FDqIz+y080YONIL8jcK6fo17fmq+/12l8ohIZxf4QIiG1JBonAqlelQ/vLbZ2dQDaRBS1nk18/kI6ykGqvnqPVZMmmk0UFTB9KWtyUnGfmoRkPZZLEvlH5upDTnpro48fkNpqEdprbAw3+NrSEKOeviuUs/Ia++tsb0SrXwLS4hY/Tv0CE/JSeSO2vVa7EdCMTZUFMorwiJjkFo097GRoK796RTLO14JQ/Ipu/LIgULazTpT5p7R5cmhcEczFxQ/FUuJURvIBs+7d9D64n3eKeWoqz5CanjtJ9ln5/HLb1ENhh4b0Wxh9Z2ntNpA9eB5tyDlSghquJa6AU617eytmpzK5Wwlh91tcYkULoUpThPRQKA+laX30cgZs3KVNLdYeKaKxqUsY9mSs9+Y/IIWUGuR687Qke/ARCYyXOuQ8Wg1BSoih6CMx7eu147zR953WYmZhJjGmdWVjasYiQVdOe79SkA7bQmipzSQzEsS+HbXFQzWOoIQsA5VTsxU9E2iNEc+kWsYiQ6H8Xo4FYeHLphrvIr0WF3J5KfzKUkr/AGhcQpf9OwWYu9Pnla9yEQ26dpWC6v8AfOCzdy4qYL/2op5TY3KWEpHUhGL6xZm4UuhmjDwbZbj1J5K6HGCeapOKp6RTbbSDopjI+W6uZMqanjLbdHlJpTGKpDtMhrBUgHMHZwtNZPMZJFKg5k0pt5J37D0g7COryWQC6kK5uIeQyXzVprHgPOAru4gcLQkHAFH+xE+ETMbAoKUaAc4AAJB6FVtcu6MVCRCp7PM5ivmpOZTXaT8bdTcP1hoyvPF3avVDlkjwKLcQy8kioUhaqetNaiy1MiUw8VEIS43AximVggKGqxlrOvBKkL7LXkgLvRDkO4iAg+W8/CrOpbqhwpOqVs4hNK+lYy66cLKJHPhAQeqXEIbfOqRSqkKbUVClMnM+i16brQS48Ik0HAiZPQLohyppvAh1BQUqphoDRRoaWuNo3dlrs2i70YX7zJhqpzxhGsSrlA715Uru2Cy2YKOiY/wllpxqNkzTpCkhQUUBYzB20qLaWpBKJDMD4HBKi4IwbLoZKUrJW4jEvVleWHPZuoegWXo8jp+xFTiAZVBxBiFYIVaSn3PoVsrXYNloqUzGBivA45pbL9dihT/r2WMpVuX7LeKfj+yzEAwzmeUrpt0C0Ddi8MyAVBQcQts+dgIT9NVE+213tDN5Jw+lp7kqP6NoF1z93kjrxHqtKtAl5rv+Cy+GlqqxQzWaKIzz16hzeNDusnQLK5G3CwcVF+6xUQlOqYbS03TnOK+akHOgzpa9+jhqQsuxUtjExaUOKySkgYPimpxlHn0GEcf1hJXdROIR47ERLZ9SwbalEQudSdOaHmkvI/4jeGo+civXaYh6Mh4hbNCt6Bho5H+YwQHO3CE2lkAxNYSOuo+T4M8gxLNNysVaDooW1H5RtL49yLlUim7vvyXQ051qQpo/vgWwBN8olo81+Wo/dWsfzWlaleGwDH7STvtf+GtIsJVJp9LbvQM8h232HW3GjUZ1Sg0ooUUM07jbSNdm7V2KIlUFq2W5pRxwFa1BvUtKDYxqKeUSs9lLSPQvon01yJc+krD8riEPKQ4ycL7YWADXCrYCDXkqSBspaYdxlDwyz4P4vcY4+DkHtCSbf+yBL1uVUqXg9Dbn1VAtLu42gltjGuXoR0waK+3leu0u7kC7cMoKfi6f5TLaPsNpV3OWj6XkKiG3YlY/aKJ9goPZZ27smu6sQcnhmodjD5qQK+oCylYUlXC0fNZzfSdux6h4BdqASpBW9yRyucVDapRAHIFBQ5k1oUxEkdxsoU6iShPuigPxmJHDYAxD9qQRacssQ81iGoZKkwwdVgCtoQTVNaV82n6vaWWnUup5yVA+q0jnUDGz6BchHm3NfAFtYSa4TQOtA04JK08eSbMtBmJgmnBkh+MglfJXVbfsSPXaVJTCokc0SBjDrkI6d5qCgV+c0kWhEBi700hE1xwEzU4OgBxL/wBRNnnR+GkIscx6Wu+xbZ+20o/3xLFHZimLXqcr9loY4YG7zn7OZuI9etTa9DTS3Jm2tIKPGMvOee0tg20Ix6bqaRJ3cCJVRp9evY6aZ0HW2sfR72BANaCvkXiZq0h/eDT1/wDS16J0ZFJnY5pGtjKYWmxtccVklI7fZYyKaBhs33fc1zii4iAhz7otajUrdUMk9KieSNhFoyKlUhlSpzMmm3oNs8iGaNIcL3B145xDtdoGIDqztNJg9Npi/MoimufcUs02Cp2DoGwfrDQ6XGZw7MATghlMLI6FOatR7ErNp4DCxUYpGxqLhIsdSiG1+xJtEJS3d+Yto50DNQ6OgaxDv1KNoRtPj+dy7zIqFbeHzkFs/wAItDPa2Mu9FnnLhXUHr1ST/JaBXhjpUr/5pHj1lz7rIVSQy9X7K8BH/OcFryOIK5q6ogIEygB6i199r9vPsXxdvzdh5t2NlSoZasCgqrdKKPJOYGSV9Cs7XRvPL74XfhrwS1QLD7dSN6F+cg9KTl5N8Lxxs0ajWoSKbl8hgnNW4+QFOuuilW2UnLKtK0JJyAtFSaZRKkTDwiN8cOGkA044SrFviHU81AAzpTIZbTSz8oakq1tzh9U1vI6nE42jktgb1RDhzDSfRqE/FtfK9cbeOLDTjlYBiqW0pGFtI+IjcPadp4D9XQ0HFxisEI046vglJV9VpJcO808ioeHZh1stxK8KHHQUNk0J51M8gdgNrq3PautBPNLXjmDsS9Bvkc3NvEzhHDGBQnPlWjyJmwy8dkdJ3E/PbAWPrVaVrbmcHNoc7YmXsu9qmSk+1NpVEBV45dEjZGSah60FJ/mNlRCIKDkkY6cLDEc+hR4JCX0/ZaY3nk0jYl8XHPDGzOIpZQnlOYSXhXDtzJG2lpxe68L8oYhZbDeCy9+clTTrmbhcLmIURuCcQxZHhW2kK6z13Y6GdvJMTFmOi0qWpRUAltARrVFA6wE4dw9RvvJ7t3rmMxunCtuSh9jUNIcx4MJCMSlJUcRqUnIkbey2hbS+u4s8MumVBdWNd5YFfcFHY4j4uwLG3CK7Rmy61ENJfYUFsrSCkjMEHMEHgR5D9ybsqi3Zp4I2Y9eJVTUgLI5wSThCjvIFbT6InDUXNIiDbdROBhbbdKDq2oYBJUoKNBVRKubiVUDLK185BF3RuRGRExmAD8QMOBpNFPrXl7o4urihSpIFBQfq1tl15QbZSpSyaAAVNbSrR7eWZNLinGTDwLTqG3FuckpKykDkc7zgdmy0DodkEsWkTZx2IfbmDbKxzEFDiAUkAZ5qUN+6114CVydyWiCZbaQ4mIhl0G1xCqgnp5CrIcchbvVOa5ZPSOpBe+rA7a8DRZm85hEJ58MxHN/LZVyqfRFpc6FQUte/RtzB5n5rgcCfrTa6pQzNW4NeWODfh/nMPkAfRVZ69Mnu2zI4mLcBiIYxDKm0cpzDQoHJ25lIArQWvHNL2zC60W/4P4Bd+FitanWpOvWp5yqAmo5NAvOm7edlr4w105JdqGh4F8RF44l9p91R5S20lsqUgq2c9Wewmmdp/fRyYrZbgUlELCxBdartBOCtRnvQDttM5tMpzFGNmjzj8Sd6yT2CuwdA7/c239ReK6v4LxZ/2nK0gCpzWyScB+ZzOrD5OkqcIlTDsqYQt+KJxLQ2KqDKVAqrTZi5o6+i2FnSNMVy28Iidatskrpgag0DNNArMqJ2rUBi+Ta/2jB250IiawcYzHShbmDEmmJKsyAQCobjmD2fqqQ3MnV4F0hUpQ3Uiq1U5QSV0w5qqQDTKh42htFMklUshpm+sxr8TDLcTXkoC0BLoSEg51SFpOI9lnIaBYYj4GVsNNMmBZjYfClIwlOZAoNmJAPbaY/jiZo03kiPlTcUj5aAQSPUi00itfBeMK5PQkFE/OadTj9ihZ53weHiHEj8ynjbnzHsBV/5irPQy3Gb0wA52NL6e1lKh7UWvFNJZAzOTTyZvIbhIqAdZcqfNW2Fg02nMU2bbXevXPJuwq6t3oYPxvhKX2XXFatISzgqqhpiqpJrmMum16Lu3slcDEz288xaRhiEuIZhzTN1QDhSclJpXgqvVtnU6urIoZbF28Tk8bjw63E4sRwDMZ8czipSpAytezSbei97RhI93BLyQdWkUGWyvGliSTU7fI25C3c7aP79S287V7XIfwaQqZWhRd5KnULGWBO08oJVXIZd9SkpFVGgte697V35cXINPhEycUG2kDYXF5JqeG89Fr2Xnl1ypRFrejEvX6jBUnJSgo7qDmNo2JB66G0PB3gmMylsNPi+1L5nFBISlRRrElQC1qrUqJxZE9mVtK8ml91bw/g3JsYlzbKFkFZUStVTVW7IbMvr/VNzRd5qcJdjF4sKUYQtHOWshKxTlDkJKilRO0JOVoOX+NpzOIkOOQ87g22lNrbyqqGGB2qdisYGLr7ayy+ca1KvF03ZLsulsy1fhTY5ISsqSQ4kc0KQpWEjqpaTRLEQJPFIXjYW3FQCiMwd7frCMuu0ow+L5G+rOqX4JfqUAD2t2w6y48H6TSYqDX2BzD+82i0/vZK5bDR8C4ouRkdAQzjaGxjVrAihxU5tMKSa59FruzS9ukScxapc63LIeJhAlz9ItQa5GVdijjz5toVV35UpUXNiH4uAioYe7KKyvnB5IbORSmmymQ32mukGITPkzW7ifBtRrktmg5jq1q5uwUxmgtM53Npy6XppEOvLPpKJHq2DyZLd2eXiihBySFeiYhR2IST6zsA6SQLXO7laOi0Ji76Rng6DnqGKKc6lOK5KT1JX12uzoW0c3VWiIgJeh2NRsdfJdXXjyuQD8lItsyGyzjrbKcbpCU9Nom8EM3kwCs+oWvbpbhWIzxRKkOTOdnYxD5pSfjqFadO0jfS0uF8tIrEVGTeYeLZXBvrbUxDp5eJsBR90r00riOdcrKRd+EuZETKMcQu8kTEpSykqxOBpKqrcKc8NSMOJVK+bvtevSVMLwxcviYNpMJ4sQEskHEqow8pVRSvJBAAy6bRkZFzCJVGRzi3YpZqpSjUk9Z/VV1L6x92I7wnCIiHUfdEqOaklKkEYs6ZK6cwLaLo2HmcvnskChrotguoSrnEt1plv2i0tgo15uazWQxHg6oGKh4kM09xUlzMHD5pRnmBzTTK0qvjehV3YtpmV61cBM9ep1C6NoJXiKaGtRXFmFc01sly+c/uzMVNqhoSVMxevcS2cbtXKLIQoYhhAUTUEbxa795buXak8HM3kpMyeYimIhI5TqgSMC8zyeAzA25Wl98Z5J0pEodMO6nWctPOOsw1GeXm5ZWdddfcU88oqdUSSTmSTtJ8hpp19wMspUt1RoABUk8ABa7egfSTeMJdRAmEhVefEHV5fJPL/AHbXN7l67crwxV631R8YM9WnkMg/xL7aA8LSmQSeRsiHlMO0w0kUohIH1d+OnbMP7nD8t32C17tJcgu+rDN4nWR55rDfKcJ3DCMk/OpZc+vfpEnRushC5LKvB9c5WvhC2sQTTdgxV2ZZbyLXSv8AXJ0dSiJh3ULemxjngEtpCnC2mgQXHFFIArXfXeE2c0j3lbhIqXSt4wsDFxDjrmGmNWsyIK6VAoPNw7622/q2CjYqXRSI2CWpuKbNUqG0WuBe+GYjo2Cm3MmUPqa7AFeYc9lK2u5fiCk0mmsvjsShHwq8IH7Y1SK8KDOtoW+N4ICAXLZdELYhXQAvBkVUrtVt37qW27fIQhTighAJWTQAbTaUaL5wW2preVC4O7xXhWtOrW6k8NTjCweOVU+jutoy0daPLvQSJrddDcS64ke7qIcWMs6KwgorvTQU4DyIybQsJyec7wFp9epmDhVRc0fRDQCdtTQdXEnoFr13/vDeWTRkzutihbpQmS4jmuvKqE4Gt6ecOmm3ha80kkshlF3LwstrQ0+6l+JcWrG6fe10/ipQCp22vhpDmV4J/GzOWqchISLShBSlXKLaEgBKlCmSiMRSMq8afri5N727oRi4wwTES+pBCFrrjaVTJSNqcjnsr0i0qvDd6Lu7d6SyiLaemLk1h1xCa+6YioqcxJVRRAUQnFmk4RQ2iI6ay/SZ4BcVDLEQ7LPCXodRKWYhwOKSQBzW1lPNWKZ87Ktru6U7uTqLXJ48ql14mVYXIeI5BC+CFnkr6KUJ24bRU5hIfJJxudH32jJzFPglStWyOGWXSbRukKb3mnzt1tHqWVPMpq7FOn3NIqAS2POoTStDU7BTO10rufhFPZ0q+kQ5MYqVOhCMaiGa0cqcGwCqMhkKbRY6QxB3JeuTDwyVpffU446VEYeUkgISOGAZk76U32mk8mk6LXjJ5biWW0ttg7EISKAJG7Z+umH3oV9ETDKUiIbUFJUDQpUDUEHcQbXX0vRDN8IW8V50lerhDDrW2OURUlKymtMQJzpSu4VtdWLu5fy+M9X7nGyqJbhnAVJooEIwmmxaSCSCRTrtcyBvaJnOZZIJlqhL44oSxEVda1ZKsFCcS0UCfNGdrvovrpGjZjJ7yTFDMngYrVuNw6cJczVyAugOr5PnVJ3i01nEl0WX/iYoM4JeJShDLSP0i6o39aVFSj9dplfCdx0RHraeWxCzF9TrraFUCqkkJV6QGI5HL9fSG8M3uzMEzSSvKZi08NihvSoHJSTwNtHOk6Rs3nmM5vC6mEMe02SMKinWo5xFAaA5kV40tBaV4a58fO1SNCYtyPjNY04apQkVXmUkBRPKGWXXabziYz2YOTSauqdjHTUk/UOAG4D/APe5/8QAWhEAAQIDAwYICAsFBwIDBwUAAQIDBAURABIhBhMxQVFhByIycYGRobEQFCBCUmLB0RUjMDNAUHKCkuHwCCQ0orIWQ1NjwtLxNXMXJbMmNjd0gIPikJOUw9P/2gAIAQIBAT8B/wDpzBB0fXkVHpgxVTT60+qgqt/bvJ8OZtxTiFD0kEU57QM5lcy/gn23DsBx6tNlquIKwK0FmXW320vNGrahUG0TFtsEN0K31clA0n3AaycBZoPEXn6BWwaB06/1hYpiL9QtIRsu+29YfXMRFw0Km/EuIQneaWXlXJ0mjaluH1UHvwtlAx8OTNUZDw7gCgBgMcNZ1WbyZmra84gKQRoPJPeLS6eZQSiGKI1pcW35pqKp+0oVqOe2T+WUzhguBaYD61ulSBepdvEkjQeKLNTUyWYLm03i21zB4ULKBfuJ0gVBFKWj8uGY74tL8Uw3/lpQPaVdtkwYmz6W4KZKW6tQFHSpKu8g9dobICOh1JcRMnQobEn/AP0tCQkwhU3HIjPJ9ZGPWD3g/W5FbZSiVQMtci30tpiaUQaAqKtVK1raVQWUEyAdUpbMNtIoTzDD2Whcn1JxecUeclR7eKOo2MshUI2n1tHutO89M1qlmTDK1MVOdUkUQo11E6hTbzWcg5lJ3Eri23WUqqPRvDzgDaGXBstiEWhk3+M2taahYPmqOlJGioNO+0VLoF1zNEGDjfRVi2r7KtXTUb7Rcuj5asF9JTsUNB3hQtA5Y5Qwi0jxhS29i6K78e20Nl2+lafGWwps8qmBG8HXzEdNoaNZmEOIiBWFD9YHZZtZWnjCitn1tNJImNikzCt+IaHEQv5sHbT0t+NoUjMeNO1S4dN88n2Ad9pnlfLoEXWyXnd2A67R2XcvEPm4dkurIxCsE+2tpdlrCJg1OxYCYq9RDSBhTbXv7rcIsTEOzNphZ/dg0FJ51aT2CzDDa5YptQqpshQ5lYHtpZMVmm8xGJz8v2HlI3oOrm0WLkXLWc/BOCJk6jyVYgblp807xbxaWTf/AKf8RH/4ZPEV9g6juNilaDccFFjSLZNwzT8MIyTrLUegAOIUaoXvOsV2jRZla1oq4m45rHuOsfW01m0PKmM67i4eSnafdabT6LjFkvrrXQkckWWtSzeVp8OWaPHZVAThvFObuK5/+QbSeFXFSl6KbNVo4qk7sFBXWKWdacZVceSUq2EUtCuiHURSrKxRadRH60WmMGYCMusklpXGQdoOjpGi0RELilB1wfG3QDvIGnptkvMlS6aI0lp3iEc+g9B+tomJYhGi9EKCWhrNsqJkH5g442u+jQnZSxJJqdNpFAoj43MrQpzCtAaD7ytSe2zUDDIOaUJSfV878Wn+W0RkvLYpFSyWF+k0q+jq0/y9NoSROCVvSGPUlcE5i04PNVsI1Y+0Wg0zbI2aXoxpRg1cVetK07QdFddoqCleU0Ah1JBqOI4NI3H2i02kkZJ3LsQKtHQoaDZxwuoQhyhDdadPgg3/ABWKbiR5iwrqNpXMoebQSY6G+aVXrBofrXLOIjb4S4gpgE6DqUf1oFnHC4u8bNNOPLDTQKnDoAtB5J5TNoK2BmitNDxgCRsNphJ5jLFUjWlJG3SOsWhZhHQKr0I6tB3HDq0WcyzmbsEuEcS3fWmhXSh91bQuV84h28y4pDzX+YK9uFmMuX2lACHZS1XjBOFbf2mkE2hfFoq9m14Go0dO7baY5IxCE+MypQiIU7OV+dnWXWFXHkqSvYRS0BAuTONbgWq/GKxOxPnHqtMp7LMk4ZMqlrYVEJHJ1Des7TZeWM+cezheomugAAfn02ybyg+GGy29QRSRXDWNvRr+s4uEZjYdcM+KtLFLRUOYeLchdJQsp6jS2TOTzEohUurFY5aeMdlfNHgiYZmKZUw+kKaUKEWnkrVKJiuDOKBik7UnR5EhmMtlzy3JiwX0kYaMOg4WgcroZ05iTwCivYKDroCLIiYlbefmzLDLAHnLvEfy07bRkZLZfJ35vKqZ19wobUBQ46abhQkdFpNKoieR2aqbvKWs6h7zYKkktcEsRDtmGHzjjlNmnHbq7BS2ShEPPghuvi5WsJrhVJBu+z6ziHkQ7C314IQkk9Fm3PGpsl1zQ5EAnpVYaPDl44lc8up0paSD2nyGM0X0B/Bm8L3Nrt8PSCCabhZYq9eolKGhxiThidXPps/CriYByGdIRnEEKOm7Uaq6TvtOIhgSaDl0MSUMld7CnG1d5s4+qQ5PMsQuEfG8dR1hOod3baHvTiRmKjUZuOhfOWDRQ9K75xpt12ydbERPG1t3jSqiVaTh2asPrAkAVOi39pW231tRDDyEpNAaVrv/AFWyMooV9xLEM26p9WgFN3tOq2W89Q1DGTtH95WBfpqGzp7rAkGo02ybyqhZiwmGi1hEekUxwvbxv3WqLTvKaAlDZTeC4ymCB7dloyLejolcW+aurNT5MO+5CvoiGcHUKBHOLZLz9+bQS3Zhm0rQumB07OL+q2y1bzExWFkHO3VppqoCkg8+mzs1jHiwpwi9DgBGGzRXbZzKScTRvxeIUkQ+u6KV57ZHy1TDKo90UW5gn7O3p+sMrZsWUCXMH4xWKtw1D22gJlP45wQkM4SdtBgNpNLTGcw+TjGbUvxickfhr3DdpNn33Yl5UQ8bzqzUnwSgS1b5ZmVQ2sUCweQdu+0Vk7lEwLsMtb8IdBQvCnNWzOSUwIz8zWiGh9ZWoE9X52i4uTQDZhpQjOvEULzmP4Bq5/KycmsNKIxUVEoK+IQncrbaOjYiYRKoqJVedUf0LZPZLuT1C3s4G2kGmipPNotL8jJfBqCnlF2mrQOnbZIpxQKJGj6vjIpEHDLiXOSkf8DpNvgKIjFLmc6cDDKuNjp/L9YWj8qIKWQ/iGTox1un2befqFlrW6suOElZ0k+CXwzcZFoh3XEtNnSo6BZyeSaSnxaTQ6HljS6vGp3foC0Jl7HJdAjG21ME43aggbsbZWwJbcRMmHFOS+IxTUk3Tsx7PkWYhSYOHfNG15gGiRQJB3b9X/NkxsQhwRcSpVAoUT7Ka1q1+iLA1Ffq/K6ZXVtwCNAIWv2D29VssAp9DEQkkwi2+iumz7Cmj6nhkmTMbO0l1BDcODS8cancNdpnkVNIBvPM0faGm6MR933eB6rmQaC5pS/h+I+/5CUtZ+YtNbVWWuiA5EKJSkCmHUabfQTq0myy4tz0XgOhlO07Vm0ucS7AtLTUpuDTpwwr0/Vz7yIdlT7nIQkk9Fo6KXGxa4pelaq+60pfhpxLfgSLN19PzZ/WzutHQLsE+qFiRxh277Lg21cnA28RV6QtAZRzKSQvikOptSa1AIrSunXb+3M/rW83TZcFpRAQ05jHH5i+2w0DeVoBNfRtlLO4SJZblMrFJcz/ADH9dfyGSqA5PWQeSLx/kVY1vYcW6KpB0IHpr2rOoWK0FFaHxW9xU+c8vad1pC4pcDccVV5CiFbjpp0A0+rsr4zMS7xdPLdVToGJ9ngl0O/FRiGYbB0nTs39FpnlBIkRHwXM0l5SBRTgAwV0Y89LE5DjjZ9fNxv9toie5LQjJTL4cvOn0tXSa9gso3lFW35PIsI+FFOK5aWVEbBoFTZwoKeOSYQK+88v3WVnEu6vHyn7rKff+tNslXmlNPMs8hChj6ROk9n1dli/nJkGdTbY6zj7vBBLRJJE5OFfxTvEb9/t6LKUpaitWKiflskEJCYyIWCUhkJw0m8TgOellLWHbqaGNpgPMZT77FRfUYOD5Glazr2knUm2S60NPKh2vmSnA61kHFXNqH1dlEq9OXz63cBYAqN0aTbLRzMJhJUnktNVPOcPYfl5AzENSJa2MHn36A7EpGJ77LVfPiEBjU8ZXpH/AGiwDTbZaR/CJPHVrcV6I3f82ycwmPxv8SpomnoJqKJ9tiQBU6LMRDESm+woKQDTDaPqybLzkzfV/mq77QhSmKbUrkhxPfbLlC0zy+rkKaTT5ZttbriWm8VqNB02mi/EIdmQQeKkIF8jWo409tktCHSYVs0cp8avYPRG/vNlrSwlLpTx6fFN7PXVvNpPDfBDKpvM6+NOYAa8ces9lpnOX5gbg4kPs289slXVpfchx82U16fz+rJh/HPf91X9R8E6gV5RytmYwPGi2U3Vo19FpfkrN45fGbLLOtS8OzSbGX5IS+qYuIcfdrSiNXV77ZPs5LzdbjMNCJGbA5eJNdek2fyVkb6aFhCcNKeL3WykyYdkag80SuCVr1g7D7/kZDmoZ/x54VcQPi07Vb+ay1LhlFxfGmjuJ9QH29wtDtENp4pUCeKnW4v0j6oszCMyZJmMyIcmatCdn629VoyOiY5y/EGuwahZhhTx2IGk7LSZ6CgochyjZJ0qwKt9m3G3RebUFJ3fVcw/j3v+6r+o+CBi42Fe/cVEOqww19FplN35HCXo1zOzh1PFThdb30GHvtB5NRMe0I6KfZZQ7xheOJrutI4XJ6UoCYN1lUSoAKVfBKu3DmFg8hXIx5iLTuDTMZY9CUqpSDTnGI7bEEGh0+XDsl1fq2hltQSStST435oIwT63utAwi4lfjMRVSSrAa1q2D2mxzMkb8ZiKLmixgNSRsGwDts8+uKdLr6iVm0PAOPKr/dbdu4WeiW4f4iGAUvrAPtVv6rKhyPjY9dFHVpV+VsnBDeLrWwCDepiccB9Vx+Mc8f8ANV3nwZOllM2aU/gnGnPqtlNDR7E2dXGg8dZKTqKdVOYeFDzzfzalJ5iRaQ5Uxkqf/eVLdhCMUk1x1EVtEOJeiFupFEqWTTZU18pplTpoNFm0hoAI1WbbcjnDGxxObr0qOpKRZsMyiHEbEpHjhTRCPQGz/cbREQ7FOl541WbNZvODPVzVcaabOzT+5h03YXRTWRZETDwsOFwjV5WtROI91jMXtSUD7o9tpbFwIcbWpafGPs3e7A/VcxTcmD6f81XefBoxGm0oXHTGEzc1Zbcl9OUvA/nz4c9sp05OMKzEpT+8VxUFVTzadPyLTZdXdFkIShN1OiyokLhEwiG0hQVUq842lcuTLYZMwmxxT82jZ+fdaMmD0Y+Xl9G4bLByHcweTQ7U+7/iy4RVzOsm+3u0jnHgadU0q8n/AJstpDqM9D6NadY/LwZNzHOt+JOn4xPJ3jZ0fVWUDeanD6fXr14+DJ+Xpjo289/DNC8r3WyiygfmkQWWTdlyDRKRhXefkWmlOqomzTSWk0T4Misi4mMiWy63WLXilJ8wekrZt/OzXB3k74slqMYQ89TFSsTXdhhabcCmTsZx5e45DO/iT1arT3geylllXIICKhx6HK/Dp6q2dh42XPXXkradG0UtnoeJwiBcd9Ie0e6z0K6yL2CmvSGIs24tpd9GCrOtoeR4wwPtJ2b+butDPrhX0vt8pJsy6l9pLyOSoA9f1Tlixm5mHdTjY7MPBJa/AcwufOZv/SfLVKIhuWCaPUS0pVEg6Tv5vAzCrcxVgiyEJbTdTotpwGm2ReREXMIttxxu9EHFKNSfWXzbP+LZOZOw0hhrqeNGK5a9u4bvInWTEln7JamTCFE+doUOn32yu4IZnKr0ZJv3iCGNPOSOb3V24WSuJgnCg1CtYPutm4eLxZ4j/o6jzH2WSp2Gd2LGq0Q2kpESz80rV6J2e62TMZnYYwiuW3o+yfcfqnLOFLkG3FJ0tqoeZX5jwZKrQ44/L16H2iO/2G0TDuQkQuGdFHEKIPR5OTch+FHjFRXFlrWKjtpq99sopiZxEpZhBdlzOCd+/wB1m4ZtverwAFRoNNshshIuZRSHFIrEaQDoQPSVv2C0ikMHIoQMMCrx5S9aj7tg8ASo6BZMJEK0JNjARAFaWIKTRWnwZZ8G0qyiaXEwiA1M9NRgFHfv39dptKI6SRqoONQUOoNLIikPDNxoqNSvOHvFg34qq65xoNzWO/nFoR9yVx4XqScd6TZKkrSFpxSR9HfiG4dN5dnpi+6eKbqd1pc9nWKK5afIBBFRo+TismpjOZQ6uHacMIri3gL2Ix0WmshjpSr44VZryh7dlmH3YZ5L7Jo4k1FplL2cqoLx+BCUzZscdPpfrUeizrTrDhaeSUuDSD4ZHkq9MEmLjyWIBONT53NXVvtOZpD5gSiVgJl6NNPO/Lv8Muk0fM1Uh0fF+kcB+ua2R3Ba6+pMRdN3W6sYfcT7e22TmTEFKobNQ6aI1nzlnebJYZSKBItmm/RFqAaPCpCFcoA2nMbJJWm/GPtsr9GtSfuip7LKyvDyqSyDiohv0gmg7jbKqHg8qmaRsrjEPp88Jx6cMbTbIhpppYgQ4iIGIS7xSobtVkZ2DcMJGJIbVgQdW8c1oplSkFJxeZwO9Oo2yajs9DmEWeO3o+z+X0Z51LLZcVqs88t9d9di6kshq6KjXaDfEO8Fq5FnZq0B8UCVWE3TTFHG57Ox8Q4TjRB1WlcQVDMK0jR8lu12yXg34HJ+FYiUXHc3Wn2iT3G2UeRctnwLgAbizrpVKvtDXz2ym4J3oWriGs367VVIPOnzeilnsm57JV+NwZDl30K3qb0EVI5q2M6lMxTm59DAvDzgP+CLGVZFJOdLrhSfNBOHZXtsJrk/LEhmWwqXB6Shj1kE2mU8jZnxVm7D+gNH52YlkwiRVhlxQ5jaCyQmsUoBwBsb8T1C0g4IYuJuvLZVd9J3ij8Ok2kHB9K5XdLwz8QNApxBzJ99oSXhABdGGoW0eStaW0layAgDEm0blLMZ++ZXkkk3K0ciSOIkertO/qGu0qyIk0AfGIpPjcwOJcd42O4HDvO+0XCpW18WKFIw93gjJdAzBFyNaQ4neNHMdItwjcH91nxqWglnfjcOwnTdO3VZSomDi7sWDeAoRtTo7rMOKlcxS6n5vTzpP5dtkqC0haeSR9DU80g3VqSFc9kvsLVdStJVzi02dFEsjnNmFNpVVzRTwKcQtoIu0WNdkFIUCoVTZpnxl0pawR3CyoYIbLjd11B1jVaBVdik8/yMulcwm0QIWXNLdeOwaOc6AOe2R/BsxKlCYTq69HeajShH+5XYLPMNvJuqs9AutYp4yLU1G02yXlE440Q3de9JGB9x6bTrgjh403mVtuf9wUV+JNpnwLRSE1ZZr/21+xVoTgYj3Bx4dz77iU2k/A4qGcCnUsNb/nFdFdHXaDyAkMOkZ9K3nNqjTsFLQUklUCqsHDtoXtAx69NmoB5eKuKmzEO2wOLp2+VoxNplGReWceqRylRRJGlfHvDz/UR+sea0DAwsthUwcGgIYQKAD27Tv8McyWnCU6FaLS+JXEIWHaZ1DhSaYdliAoUOItws5KeIRZmEOkCHVVQps84fdOPNZNYqD/zWf6fytk9FZ+BzSuW2adGr6HlPFOPz2JUdAXd6E4Wl05ycgktuLhHDGIpxq69vK9ljldk6+q+6Hws7vztBxEqmyFGVu3nUipScD22SWWmnIqJrmGk3j7rPZdxKXaQTDSYf1qkkb9HttKcp5dOVCFjUBiMOgjkk/rbacqMqk7l0/HOm6CN/5VtATqYSF8iFVVk4lJ0H9bbQGWEkiFX41KmIjpUmvR7rNZTSJ7kxLXSbvfS0NMYCN/hHm3DuUD5WR2QcXlEoRcXVqV7da/s7t/VaVSeXSWGELLmkttjrO9R0k+Q5Dsu8sY2XLEnkKpYyx3UoW+D4jdYQESTo7bCWv6ymyJY2PnCSbNQ7LXIGPyGWkziEtN5Pyz/qsabuHmo85W73VtJpTDSWXty+FHFQMT6Stajz+RGtZ1g+kMbRLRbWItjBwcrYob+bbZp0OpvDTrtlnJUTqSOIp8a2Cob8OMOkdtnG/gqZls/NVofsn8rSdzxGbGFPza8Pak/Q5wwy7NIhZGJeX328Sa32MCnzTbJFLkJP2q8hYUnsr7LRMJ45CxcuQQHXEkJs+w9DOqYfSUupNCDaXQUTMIxELCfPKPVv6LZRw6n5GQSFPM3SabRge+0a0T8YNXhyXv8Aw/DXNOc7KGvZ5AFTbIbJn+0c2o8P3BnjL37E9OvdZhhqGZSwyAlpIoAPAIyEVEmDS4gxYFSiovAbaaafQXFoabLrhohIJPMLZIMmczGKytisS4stsV81tOsc+jr8kiopZ9vlNneLQ9C0FU4x084wspIWkpVySLZfStuCmzsKOUlSrp23NvOkjqsYhYUzF+cig6U/lZtaXEBxPJUK/Qo3JCEin1RCHFoUs1OgiptE5HTBqqodSHEDoPu7bKkU3QKlhdLZNyyL+FEPutrS03UkkUxpSzrh8YU4jTetFNSuapuzRkKX6QwPWMbQTErlKCmVNUcVpUcT1nG0M4ElSH+M25yrTzJ96BcL8KCuCPTTcffZyFbXqoqzrZaXdNshmkuT5JVpQ2oju9vkDYNJtkPI0SOQNNkUiXRfXzn3DDwcIXCLBZKQamYdafhCmJ03OjWs6h0mz3CPH+OGOhg4IsrJKys3j0jXb/xgyprXxiL/AP5DloHh2nzBGdcfw23HP6gDaU/tBNOUTHJZV+Js+1NpZws5LTADOqWyo7ReT1pr3WhMoZHHfwkWws7L4B6jQ206Pk8uo5UDk0/m/nXqND7+B/lraRwCZZKIeAH920AefSrtr5Uam7EK32huQRsWrvr4OFqDU3Oc4wMXLhJ2CnGP8uNltgBxpPJoFp/XMey2Tz+flqQeUglPu7Pobq0JohSgFq0bzusYqJQqhOIs7FxS03a4WXC3GA4Tx1arJbx41ohthq6GdlnVNqpmxTCyItuCg1PxZowP1S0wcybm7RUhwNRIGml2vPt77RSwt3DQLZAis8J2Mq70+Rk7BfCM8hYPUt5NeatT2WAoKDRbhE4UoHJqHdg4NX7+klKjTknYjao7dCdJtHzOZZVTQZ9RJWvRppXSo7TrJtwgcP8AwaZEzOIksph4iazeGFw3FJEPnfOq6SSSnQq4hQCqjSLS/wDa1kKilE3ycIQTxlNRAJA9VJbRU/eHPaUcP3A1O3WmM5HwUS8btHW8EHUVKRnE0+8ei0sl0unbAipRFB6HOFbitPZhvt/ZicQyc5BuC/uJSbM5UT2G4meKqekAe3T22knC5lFKcA44E+qrD8Cqi0s/aFiQAmNDK/tIUk9aTd7LQ3D9J3Pnmm67nqd6bN8N+Ti9LZ6HEH3WY4W8mnaFaX0pOuiVdyrSHKeU5RpcVLFKObpevJKdOjyssv36byqSjQuJzivso/K95czTRwK2izHKcT6/sHg4V4JWdS7xi24jqoQCOq0UwGlIeHIBKVbr2gdANsmVlqJeg1c/Uae36FFRTEEwqJiVBLKRibTCezCaTYR7JKUNK+LGoD3nXaWzBmdMA4Jj0jEbd4spKkG6rTYrUU3CeKLcW7jyvAoXEZ1eDVQK8+Fsr4lXjDcCn5pCK9J8ESAHjS2QBAnStuYV3p8jg5aLuV0N6t8/ynwcN6SMqHDqz7v+m3CtlRNskeCaaTKUKzMct1ppt0cpOdUlDl31gmtDq06rcHvAzlzwmOeMShnNyu9xop4lLVddDiVq3JB3kWkH7NPBbk802MpnYmaTVOK7qi2zXYEoINOdZtBQmTkibSxkxK4GCaTrS0i/T7VAa7zWyp7NFcl0pHq0FjMI9RqXnan1j77FCxiQfCw0X3kMjSpQHXZ5WTjc4/s+iby8zyt0Q5dRnr1K3c3evVpjoshyLlcZeQbkU2SLcBWVPjiVS56l55N776NPWMejynfj+EdtKtDMASOkn/d5czT8UFbDZj550esO7wcKLV+WNOUJuZz+kH2WjUXoNwL1UUBv/KtoB/MzRiI810AHp4vfj9BjIuHgYdUVEquspGNpvNoqfxRccJTAg8RH612k0iiJoqjXEhk6Ve7abSyQwEs4zQvP+kdPRstO53LZY+3DxqVFTgJ4orQd+NmpjIogcR+6T6WHeLFMClN8xCLnR77PzmRwQ5eec2Jx/K00yiipgQhAzcMk1CRrporbKCH+FIJmcwvGoii93/B8Ea3ocFsk4ows+YPmrNw/ew7/ACODD/3rb/7S+7wcPcCWJ4t3a8FdDiAT2i0wlMryski8lZ9m/gV1d9wkVVQUwbPmrNMFYkCtMbKeg4GBakkhaELJYdFxCEYCg/WvE6/BCS16KQXyUNQqdK1m6kdJtlHwwcDmRrqoWOmKpjM0aW4VOcTXZnB8XXdnK7bTn9r2ChRcyOkSUn04pf8Apbr/AOpZv9sXhDvkvQEpUjULjop0501tk5+11KJlFNQmWcnbYZXg5EMqv3fWzZTe56KJ57SeJyTy0lDk3yLmDcbCtj4xI5acNChgpJpWlRjqtCKgJVAv5TTtYak0E2VqUfVFf1tNBbKzLV6ccIkVl1K7zDy4/PtY4puEZvHbRIrZM1hMqJDLsroA1hY+FQrmVTEHeDUc4twUTgyueNuVolt5Cvuk3V9ltOPkp/8AiSf/AJD2jy5j/D9Nmf4h37vd4OERpa8nipFKJcFeYgp7yLPNJS2tCzVRBFd52c/cLCphLw5TTnYfzFmHM8yh0eckHrHy5tlLNlTiJzCKiAbOA9I+kfYLSPJl+MUHotJbgx0FXNu32YYZhmgywkJbGoWedbYaU86aNpFSdwtMJiqcTJyYEUb5KBsSPfpNpBkx4wkRkw+aOKU7d53WQ022jNtpAb2Wn2S7infGpYmoOlHtHusqSzZOBh3fwm0khMo4K8Wm6Q+tDmAPNrBtMH5BGtKcQlbEdsA4pOzZ04WIChQ6LMlUFHNu+g4lXUa2QsOIC08kivh4KIVT2UinxyGodR6yE+D9oeDo6mI9Jps9S1J7vI/abk3CBlDIZdCZIQbr+SbLRcfzBqtTmgBbY4ykJHGwCuMTWlLPw0TCrzUU2ttwalJKT1HyOBPhQi+DDK9uOJKpFFENRTeotk4L+03W8N1Rrt+1HwqSGPkMHkNkdFMxEG8vxiIWyoKTTHNtEpOkqN9SdV1Pg/ZqnXw1wSREocJL0rjVAV9Bz4wU/Eu2TUSIabIvGiV8Xr0dtsjJsJzk3CxZNXw2EOfbRxT10vcx8nKWYw+TuWENOYu94quEWg0xJIrQDrTaDiUxkK3FoCkpcQFUOkV2+VMf4fps1/Fujcn2+DL4j+zTo2qR/VaLcLegVdvUA7z0CyE0iH4b0grsxHdaSO52WNHWBTqw+gfA8s8a8czKc/8ArGmivhy7m/i8KJW1869ir7P5m2TcuEZHNsKHxSeMro95sAAKDR5EVe8Vcucu4qnVY6cdPgkWRUZlA+22pC6LVxUgcdfNsG+0p4HvFpYhUe+Uuob+aQK0oMAVntoOY67KF1RSdItLZbFzaNRAQSb0Q4aD3ncNdslcmIPJmAEOzxopVC4v0j7hqHg/aDhb8sZiNWacH4bqrS6UwkbJlukfv15V012CtKWIINDp8ELMIyCNYZZSNmrq0WmRkuUDeZyllsFHNA1GcaQac14K9lp1+z9wNT9RXCNRcsilnS0slAJ9Rd9ISNibtuFPgOyo4MlePO3YzJtaqIiWwaDYHR5iutJ1HyOCbgAyi4Q1Jms0vy7JIYl9QopzcylWn7Z4vPotkpkvkXwcyN2QZKMuKD9M68tVVuKGAUrVhsAAsmpUAnlW4Gpo3DIdk0Wv96duKQnHEpSb+PV5OXLMRBT+CyhdYMTKmU0WkY3TUmtOmv3bSLKeT5QpPwcv41IxQRRQ6Pd5Uw/h+mzf8Y59lPt8GXKEqybfrqKT/MLRDYvqabPHVXjeiNKj7LPKDUzCxySUnoItk6brDrHoOn6HlFAThc5VExzZzalcUjFNByRbJqUmWwl94fvTmJ3DUPf5KhVJFjDuqiCw0Cpd4gUtkFwXx86iUuOJHOeSn/crdbJjIyWZODOMIBi7tCs4q/LmFlXbpvcmlplCJ+GXoOBOeSX1BBT51VYUtkJkcnJyE8ZiwDNnRxvUHoj2+Hh5QVyOH2fH/wBAtwo5VzXIbgwOUsmIEezMmKV0EX03knctNUncbZCcKOR3CtCJMAtEDlX/AHkK4oC8dZaJwWObHaLPyCaMUObvA+ia2cl0e0CXGXAB6p8MPDQOUUsickJ4nOyqNaUgg6qjVsOsbCAbZaZOO5IZWTDJl43lQcUtuu1IPFPSmhslKlqCEAlZNABrNuBn9nREMhrLPhMQEwoF5mCVyl60qeGzY3+LZaNmTkSlMOylLUCgUQ2nBIA0YDwZK5HzCfRbYS2u6pXFA0q9w2m2RWQ0Nk20IuJoubKTidSB6Kfadfk5RRaYGUuxShW4kq6sbcGkM1GvxOUTziDHum7m00FxNdYG2mHN5Ux/h+mzWMW6dyfb4OESIDOT+b1uOpHVU+yz4Q8ChtXEUcVbhppzn22jrocQpvkXcOgkWkS/359HpJSr9df0MpCsFYjyoaEiYxRRDIK1AVNNlpPkJBQrqo6MQUuuJv3QeMSo0QCfNSo6hjQWyah4KEig02UpahWQjZ8YvjKp0AddkqSsXkmotwkZZmGSZBK1/vChR1Q80egN5124OcjBL2RO5m3++rHxYPmJ209I9g8jhzH/ALOs/bc/9M24em0u8BUeVaW41gj/APeaH+o2addYcDrKlIdToINCOYi2TfDVwn5KsKhZRN4nxdXmu0eA+znQu70WlP7WHCzL30KjnoSMhk8pDjKU3h9pu6Qd/Zbg+y/lHDBkm/lBBQ3ic4g13X2tIqRUEGgqFDEYVFCD4JYXBMGS1ivOC37RsCmN4bI+DkyFPRj3i4KECpLxaQCkAa9FuCPgGkvB/DMZU5btpisrFALbhziiHOqo85waycEnRjjaNjn498vPHmGobhaFhH4x0Mw6byzbIPgrjZ7EX7t5tJ4zivmkbh6atw0a6WyZyQlWTEPchE3oojjOHlHm9Ebh5U3uOJDCxVBBqOe2RiESrLuNljACYdxqoGylFDvPlTI0ZA32h8X3j6wH8o9/g4WooNS5prc4rqFLMFMTCJaYqBQJqf5j7Om01LRzeYFGgCB0G0lXSZN+vD93/H0nI4F6a+J/3TqON9lPGPXSnTZBQ/HeMr+ZTeeO5KBdaHeq0oJS4l146G1Pr+04cOpItOMrVSTJzxoUTMYnBpOz1ugU6cLcHmSSp1EnKGb1VDJXVIP94uuKjuB6zzeTw4JvZNtH/MWOts24df8A4EzP/wCah/8A12fI/ZHl70FkLPp258y/EJbTvzbePa5TwZLs35gXqVzTaldOgWyO4NoDI2eR+X+UxTF5dTGIccQk0UIVC1EpSPXCKJUrdROGNomJei3i++bzhtIslY+dPIShKrqzxQBVSvsj22yH4GYKXNJip8kFX+CP/wCxWv7Iw3mzEOxCtJYhkJbYSKBKRQDmA8uOVeiTuwtCq8W4Tmzqdh6fyH3eVMzyU2hMS6va6eyg9ng4W3PGInxTUmH/AKiTaAo5ApSzVOFCd+un600tNHGlNNNsfMpvAe+0sVdjoM7Ukf1fScmnVomyG28FOgt12XsCeqtm0h9rNN6It+4P+y1geg07bRcY2mFddUaNvv3eZlkcbroeuyfH8ucoW4ZsHM1oNjbQOJ/WuloKDh5fCNwUKm6w2kADm8nhs/8Adlr/ALx/9NVuE/I+e5e8E0Vk9k0G1zTxtDmbUq6VpQpKqAnCuGFcDS2UOS2UWSkcqXZRQb8JFpOhxJFfsnQob0kjwcHHBDllwmRgRI2CmWJUA5EOcVpG3HzlU81NTaCk0qyIyZhciJDTxOHQM4oaVuaVKVvUrE9A1eCXzJ+WrU5D0vqRd/OzjjjzhccJU4o2yD4PJhlFGJGbqrTQ8lA9JfsGu2SmRcryWhxmBnI8jjOkY8yfRTuHTX5AmgrZaryyrabEpHCZCX9Gbw57q/Kmh44+zaA/hUq9KqvxEnwZco+EZpH00NpSnmwCe+wpmvFIQ4I4pO88o9HfaZKbU02GfmklSR0Ux6bQRpGwX61n6TCRC4WIS+2aKSfysh1tkvRTGMPBwaUN/bWK/wC22UcdmYVMAg8YICOrjOH7y8Og24MJD8Gyb4RfTSKisd4QOT16fK4cX0t5ONJV6a1fhR/+VmIl+FXnIdakL3WjZhLJ9CfB+VUDDR8JscQk94OO8UtCZJ8E8uSUQOTkBdVpvNNq/qCrOzdDUGmWSZluCliBQIbASKfdAA6LQ0DGRqqQ7aln9a7R8gjpdDCKiLtyuo4iwBUbqcVG3B3wax8+jUrdRSmJJ5LY2n1tgtIcn5fk7AiCgE/aVrUdp/WHyMa8EMkDlHDwTp8tZWwEwa0mIoOZKgnvvWSoKSFDQR5M9duJcUNKUdtmUZppLY1JA8EKymaPzZdLy137p1Cl4lR6KBO9Q2WiYRUK7ELSbt9WG4HEn2C0cyliEbbSakKNeoWggTMYRI9Ee0/SpXMG15ONwyONFqiON9ylzr4otLZevKPKZqXoN5q/Qn1E4rV97E9Nm20NNhpsUQkUHlftCxZRDMw9cAws/jWE+y2VmVsu4O8i15ZxkJ45m4lDZbvUqlxV3WCKjTotK+HPgTn6A6uPdl0QoYtutrASdl4JUg9Bs7wv8BcLUOTvOKSK8VDhB3Cjem03/al4MpQ3/wCzcui5hEk/3gDSR0qvq/ltwdZU5cZVS/8AthlNDsSjJpSKw0KipedroW6tQF1PopQElWk4aZhNI2cvhrHN14qB+sTbg24K35s6mJfFLp46zyUeqj0l79XfKZRAyWDTBQCAhodZO0nWfknXy8+76IdI6gB32jX/ABaFW75wGHOdHbbLCG8QMriPObcoeeqVHtraCVfhUK3eTOlX3gz6byR1cY9ifBGrDcG64dCW1HqBtkk2BAri3gfFs9iNbqvMbG7WbZRwQhpqtTtErbvAAnC8Fey0Y2UQiSpV5Slk9doAhM2hq+gO1J+lQEX4o6XDU8RVNyikgHoNuCCW3nYqarHJAbT04q9nl/tDxJVHBnUlttPaV24XMnJhlXwNTGXSdCnZgy629m0iqlJbWlZCQNJu1pzWWhbSy24ClwGhBwIO8eD9nvgLE7U1wg5ZpCMmmVXmWVDGIUnQpQ/wgfxndaOjIicxSWIdPxIwbQNQ/XVbgu4KlzBQj44XYUcpe31G/aq0DAwsthUwcEgIh0DAD9afknnUsMqeXyEpJ6rQF4wwcXy1krP3iVe20SfGpi3Bj5tv4xfcgdePRbhIP7rD08xyvXo7jaSrvy1pXqjuHkxRzs3CdTaVK6Sbo/1eDKp/xfJ+KXWhLd38WHttk+zEmBhoZrB9SSpOxCSeM8reRgi3CNLIMOeOQ6VGCBBr6ZTQOHp77RCkxMIp5Fbod18wwFmF3Z0zXQCgdgH0vgyhBDZKNK891alnroOwDy/2g0OfDClU4tWurN077S+aRctUVQxwVpB0G2W3Bbwf8KiCI+HEvykIN2KZAFVas4MAsc+PrC2RX7IkFJp18LZaR7EfJGElWZbSpF5Q0Zwk8mmoGpOFnnVzVbUqlDIbgGgEttpFAAMBowAA6rcF/BOYgCYTAFMLrVrX6qNidqrQ0MxBsJhoVIQwgUAGgfJ5Qv3mkS1Hzj6sdyBio9OCem0TENwcMp9z5tA/QtLGVoaMS/hEvG8rdsT0C2XT6XoK/wCnEBKfstgg9aibZPr/AHBto6Q2k/yjyCaCtoY52PiX/WCeoV71eDhEduSNLWtx9I6qm0FBONtNypk/vjqEl9f+G3TBA7us24QGWY2WJahEpTAMVaB9IqGN3cmmJ2m0YkMwiYRPmrFecj9CzAvT1AP+KOz6Vpwtksz4rKGYP/DaR/SK+Xlbwd/2onAmCnwiHLV1SSmpwrSmrXjW2WvA9GylZeYTcb1LTUtK59aD2brR0sjpa5m4tBSdukHmOi0BBxse74vChRqcdNBz24LuCllLSZnM0/uunHS77kd9m20NIDTQCW0igA0AfJuutsNqedNG0ipNmXHI15UyeFC5ggei2NHSdJs6TMpkIYfwcPxl71+ano0notMXlNsZpr5903E9OvoFTbLloGDzTfzEIED7yz7h22yYdvwkOr0odP8ASPIi1XIdR3WleLCnPTeWf5iB2DwcIK1uPQEE0KuKdJpt5IFlFEGwuEQvjcqJe1knzE+sdAGoWm8LflTra2/3txg5pv8AwmkccqPrG7jvNLTZBbjnEHznUkdItBcafp/7h7AfpUAjORzLe11I/mFpYq65c1FPd8gtCHElDgBQdR0Wym4LZFPG1KhUpYfVqpVs86dXOnqtC8Ec/ksU41Bw6ltrOFFpuV21PGpuNpG1MGJSwzNSkx6UUVd0dmGj5SaRXwm/4i0T4k2r4w+moeZzDzurbaZxphGgyxjGO8VA37eYaTaXwYgYUM1q5pUfSUdJsHW3olyYuH91hwUp5/PV/p67ZSoV/ZJ2KdwefeSvoJ4o6BS2SX/TYL/sJ/p8iZfwptKf+ntnaCesnwZTrXE5XwsOhQTmmrxUfN5SiroAw32aDTTSItaDmAaMNec4v/EVvOnHQMbFC3nXIZ1fxqxeiXNSEf4ST32ykbuzBraaDqJtKeNPUn1l9x+lS5RRMGFDSHUf1C0GsIfSo6PoiolRjkwjVME3lnYNCRzk9g8E4jlppL4Q/vTgxPoI1q59Sd/NZ1yHlkGVqwZbHX7yT22lkK666ZpHD95XyU+gjUOc6TaaxJbQIeH/AIl43Ue1XQMbR0OjNMSFjkr5X2E4qr9o4dNuEH+BQwjQEE9AU3bJFwGVQKxozSe6nkTRXxIRttKv4BsbKjqJ8D7sJFZaxL8XUwrDdKDzim6An8Wqzq4rPpdUB8LvYNI1MN61HfTT1WGZbYzaeNANr4x86Iero5q6bZfwDsLOrroAdTE4gaBf49BzaLSHjTiu5X0pCihQUNINoVzPQzb3pISesWg3s8yD5wwP0KMi2oKHVEvclI/QtKodxDKoqI/inzeVu9FP3R21tMY9MC1xRfiV4IQNKj7hrOqyWizeW6q/ELNVq37B6qdAs3WdxueP/S2FcX/MWNf2U6t9lKShJUrBIFoJaYlxydP4M0IbrqQNKvvd1LShC4l1ybvaXcEDY2NH4tNsrlJdbjVEVS1CpT95bgPsFsg1Fcjg72rD+Y+ROXQ2L50JQTaROKdl99Qp8YvD7x8EnehVTyPnDibwDtGkektSjTurutR0KcS6sCNcTeiHdTSNTad//Nmi2wwJs8ijSRdhmteOhVPSV2C2XRcXOV+NGsT4zj9oJx6Botk0L0zUr1D3j6XkRHmOyfavmrjVUHo0dlLQz6mF3vN12QtLibydHy6lJQm8o0SLQUcuOcUtpFIEYBZ88+qPR369Vkq+H5maYymFXp1OOjZtCD22mMxZlzV5fGdVglA0qOwe/VZsOrcMZFGsWodCE+gn2nWbRzrkxiPgqEJDY+dWNQ9AesewWZZbh2kssi62kUAtFrVNIr4OZP7q2aunb/ljn87daJeE2d+B4TCFSfjVaro8wfapTmtHTOAlcKVrWgXE4JqKnYALTuMYckbjKXW1x76i66Emt0ClE4bMB12yHAEkgaej/qPkTPF6nq2kzK4Vp2FcxKHlU5lcYd9phEiEgXYpWhDaj1C2S6EQcsVNlUVHvPKS0DoHpL6NZ2C0Gyw4141Fq/8AKGlXiT/fuekdqa8kWjJgWv8AzaMFHKHMNHzU63F9HUMLZUR64iKU8VVfqpZO9VbZKprEur2I7z+X0vg7mphZmqXOH4l8YfbHvHs8ELFKh1f5dkLS4m8nEfKxEZDwtA6rjnQkYqPMBjaJZfi2y7FVSzgEo2VwvK2nYNA57Rzrj6fgiU0CrtFr1Np2D1jqGrTaDmMRLpe3K4GFUIhtN0lVAiutVQSVVONmYVed8ai1l2MPnHQNyRqH6NplGrbpBwmMc7gPVGtR3DtNoKEal0Nm086lHSo6yTac5YwMO1mGl3H/ADtCiNwoaV3k0tHcKHwe14nLAhoD/wC44dpOqtnMtpk+054pnc0nFXGujHcNNvhWYuPFpdxKg1nK6ajZ77Jiogum6oijgThrBpWvXbIGvwFB3t/9Z8jKGYfB6VxV0rCSBTstKotuOffiWDVg3Kfhr7bZTu5mQRS/8ojrwtJ4EGUMvxrqGoNAqQTipBqpVMdKjQcws/PpKwx8IzJaF3P4eFQQabFuU0cx0c9so8rX41xbijyzo7k8w1J6TjaKUpTK3XRR5VT/AE2yTHGeOqifbZPJ+lMvOQ7yX2jR1BBB3i0hm7M6lqIxo8elFDYrWPAxELYVVPJ2WZiWnxxTjs+RqBptET2XsuZhtReifQbF89mjppas8mGCbsHDfjdI/pT/ADWhJfDQfGQCp46VqNVHpPdotERELdLbtFA6tNi6lKMzDJDbGwe3wTSasS1rjEZ88kV7TsA1m0Vl1KpIhbzZERMV8tw8VHMNdBqpbKLhKj5k4QlZWnYKpbHRr6bTOYTFxKFqdOYcTXDDnFtEZCRA0LbAPdaHhg1420OSRh1EiyW7y0q2wt3u99mU0dUdrie4D2WyNN2QwR9Qf1HyItDcSVodAU2qtQbQ8MxCNZmGQlDQ1C2XzubydWkee4gdtfZZb8QtJJXdbGu0wiSwA486SypIogecduGNNGFnYhbQzrg/eVDip9EbVewddnVrVC33DVatPST7rZKI+JdXtUB1f8/TMjsoBI5hR8nxF3BW46ldGvdZC0uIC0GqCKg+AEg1GmzExpxXuuz70TcDkCEODWCaEjcdvPb4TJKUJZezhPGF08XfXknoNlRsxPzEIq76y0p7BesqZzNr52BcI9RaFd5Fvht3XBxdfsp/3W+Fpg4aMwD33lISO82rlHEaoeHT0uK/0i3wAIg3pnEPP7q3EfhTTtrZiHgJa3m4dCGm9wpZyZNj5sE2ejXnsNCd3ginQxDreJAupJxtPeEiWS9kiBo46ByzxUD2n9Y2yg4QYmYPKzCi6+fOPJHMNfdZ6IiolWcilqWrs6BZbLb0MhTYAdu9dNPTrs3R6CaaXyVFSeY6UntpbNHxdhKvnG1J/qIPssCM3nTrdCT+JQ7rGreHolsdd33Wh+OTueI9tslm1NSCEQrlZoduNho8DhogndZTiEkBRAKjQbzp8HCQ5dljDepT/cDYn4lPjKklIGrQfeNp0WjHYZbDMcElbmKUDftPVZ8uFVK1eVpOoc237XVaI4kOlHN3V9tsmE0l5O1w9w+m5J5aOy0ol0x40BoCtaPenushaXEBaDVBGB8KHFtmqDQ2RMXk8uhFkTFgjjVBt4/Del2W8ehfS7DZcxYSOJVRs5MX1cniixiHzpUqxJOJ8EXHwUCjORjqG07zaf8ACZLoFlXwfxlemvBI5hpNp/wnR8wUpKVrd5zRHQkWiphGzF2sSsqqdGodFnGoNpfi125gOMOYafyshAVDKhon+7xB9U6xtFlJch4X1m3cOZQ9tLKg3YiDBgklV5wKFNVRj1G0JJJlFxDa0NkpzdFAAlV6tdQOu0JwX5RRbGbDDwZC85eWA3rr5xs5wbT1URmS2arIXeCk3RdpQV9lphkvG5PxGZiuU4q/gaipwp2WgGs3DMsDSlCR2Cw0eB35tXMbLabcKSsYpNRz6PBwpv3YeHaBoaOK7ALRD6Fou4uLVo1X6btTY6u+zJW7KFBkhbqXDVR0YmppuFbLzeKUm8nz17dw9gtHEYJGip7AB7LZOpuyxJ2qP07JPLaUNQLUqjlKafbF28cUnZiMU9Ipvs24h1AdaIU2dBGIPT8ipSUC8sgJ32jsqZFL/nohBXsTxj2Wyn4WkQ6S1BkMI26XDzDQLTTLuYRzhW3Wp85ZvKtFR0XGKvRK1KO82AJwGmzUvYQEeMLIeUK6MBsraZNKESkaVFtOjmtJJHMY9BhC0suLFEAC8rHVdGO+2T/AvNIlhCZpdZh/X4y/wDDXrNpLwa5NScAqbz7o9Pk9CBh11szDsQ6bkOhCEbEgDutEJvsqSNngy0iWnsoYGXPquQySFKJ0Yq/Lts25Qhxs81oZ8Pt39evwLNEE7rIz70cpxQKYdsXR6xOk8w0Dp8HC08pUYiGpepDjDRylHTu27rLdC75Sr4rQtzb/AJbY2WlqQ9AvwSuILtQnWlJ27zSpsW23CkJ/hwaer71KPVaYKCoig0D24+20oRclrI9Tvx+m5KyUzuYFq8kBppTlDpVdGhI146d1srY16AnodgiptzMpv7FKBUNH2bo6LSbhJmctWMVoGstqPak4G0j4YEPoS2+Wnlc+bX1HAnmtDZfSR3CJDrDmxSa9osjKzJ1eAim6nbUeyzD7MSjOQ6krb2pNe6yohhBotaAd5AtFTmUwSb8VEsoB9Yd1ozhAkzCrkKHIhXqig6z7rTfhebhgUt5hlW9V9X4R7rTzhQipgTRTrytV43UfhH5Wi8pJvF4KcuI2Jw/PtspSlG8oknwNNqeWG0aTaHVBw9UoGdd2nR0C0JLY2bO3wKINBXsASNdsieB+JigiNnt9mHAFAR8aobAD82nn427XaVSKUyRrMyxhDQpiQOMftKPGPSfIUpKE3lkBO+08nsilHxjsS2b3mpN5XUmtsususmXoSikJvUwdXxSNyQMTzWyS4Wkw7WYQ6hcPfoEOmi/uY4A9Itk1lvIY8XVPJZcUBxXOLjuOg9dkRUM4LzbiFJ3KBtFTOXQjZXFvNIRvULRmV2TUOokRSFDdU91l8ImTjahTPOJrjRNP6qW4SZ0zPY96OaWpqDWpI9a4lNLuHpHVZ98QyUuLTR3+6a9H1letbJ5AQ4+IkkxSmqr3DZz91glCrrqhm4NoYDadJ6tZstRccKzpJtDIzcM2jYgd303ISJ8Wyrg1BN685c/ECmvRW3DJk4qVTt1xsfFJcw+wvjJ6tHhamEewKMvOJSNQUadVkZRTpBqIhfTQ+y0Jl9NoZu5rPoqUivOBZ3LabOGqQ2Ogn22cytnCxS8gcyffWz8fGxRq+6tXTh1aPKQu4hQHLOHRbInIKZZTRiAltRbOgaKjao+anvtklkLKcmIdBDaHJiBy6cncj0Rv0nyuG/KCIlTSW018Wbh1OFINL6qkJruwtG5Zz6OSUFwNoPoCnbie2zr775q8tSzvJPfYEpNU6bS/KmeS3Bh4lv0V8YdujoIs3wlzlAoWma7r4/1Gycv5vF1wbSvpPebP5SzqI5TxSPVAT3C2TkwilzxsRDq1JWlQoSSK0ro6LTEuQLq8+rOxC3iptvTSp5R9gsb0O7VXxs2X03K/6u62T6G2X32a34vNVWd/o++0RFoXC5+lcLoroqdJp7bQ6M5EIRtUO+w+m8GEGIrKptxQwZbWvp5I/qtwz5M/CksEwQNCc2vcNKFdCu8WfYchnlMPCjiTQ/K5A5CxuU0wbARVJNQDooPPV6o7bZNZNQGTUCIWEAzpHHXrUfdsHl/tDxgvPNHzYVtPSpdfb4MKb/IgR8YebwSIlM4hynTnO8EWnqs1NVtQQvRzlKn0cNA2c9h+5/usJ8ZMl4KUMbu4e02kbbMMiJWjjLba4ytqjUnoFLPvgwN4JupVgBu/QtJm85M2U+tXqx+ncEFPhuJGvxb/AFptFwrMbDLhIgXmHElJG424U8kYiRzhw3cEa/SQeQv2H5SQytU1j0s0JaGKvd024P8AJVvJmSpDiQJi8Apfq+ij7o076/IcPU6Yj498NEFKnkoTvDQoT1+VAcpXgkoJm0PT/FFp8+sTRcLAI/elgXla9GgbBtsB4ufEYHjxq+WvZtA3bTaXtsMSZ9FaM3rpX6R84jdjQc1n0AwK1pwRhSuzVTZbJpF6ZXvRQfd9O4HkEzOLc1BhI61fl4MtsjoXKuXFBAEehJuE6/UVuPZbKjJyIkUetooKW7xFPRUPN93hGJstBQq4rSPK06LcBuRiXnxNIpPxbFFmutw8gfdHG56fIcKGUr8ilAh4UlL74VUjSEJHGpvOi0+ncRPI0xDvzQwQNg951+VA8s83gyVazs4QToQkns/O0xedipg+xAi7xjfcOwb9SR22/dJdDVFTe16FOc3oo7TZdESVnxkABRvXe1KR2Wjb5gSTh8YK89NA5vfbJVFYhxexHefy+ncDbQpHv6/ih/WfDwn5BMT+BXM4NFY5KeOkeeka/tp1bRhaZSp2BfLUQnCuB2/ntsYVvfZUJ6JshkxKM05g+OSrbuPsNlwUQ0q64mirFKhgRahOFkw7h3WEM2NONpZBiJjW2EjAqx5hptweykSnJhhJFHnvjFfe0fy0+Qy1yX/tLLghkhMeybzZPak7jbK/gsjpfErVDtqYfJrmlYJP/bXopsBw32cbW0stOgpcSaEHSCNI8mB0q8GRzQQmIjlaEpp7TaJiG2EZx1N1BNUt61n03N260rgIidxweiK5iuP+0Wj4jPxZUn+GY4qdl7b0WmJKYNpHpG97uy2SiOI65vA9v07gceOejmPNKW1dRUPb5HCbwcQs1hXJtLW/jxi4ga/XT6w17bTCXvy98svDDUdvgYLIcBfBLe6wiAU3WVMlvYsH2177HxlfzbbKvsn/APKypXHLWV5qleaxlsZ6PaLEFJodNuDOQmczxprU44E/dHGWeoWQhLaA2jBCRQcw+Ry7gYeMyYilPJBW03fSdhGNssCVZSRRIA4w/pT+jt8DUMt0XtAs42ppV1VmmVuni6LNNJaTRNgCo0GmxAyckASoVinDo9Y/7RaHl78Y9n428Vr0J85X+1O+0S8mVQ4goYDx1wUw0JG79b7OJDhbgIc1aSKrVv0nG00NQmvpHuTbJlF2XlfpLPZQfTuCF8InURDnz4ev4VD3+Tl/wXw82bXHSlsZw4qa0VPpI2HdrtOZFFyd9SHUnNg0xFCNyhqNkwq7uccIQ2dvsGm16Fb5ILit+A6tPbZUW8RdTxU7E4WSp3zSa2SxHr9Om8077CVxBxWUp5zbgMkiWVOx6wCWmgkHVVw1J6h2/JcIEUYXJOKUNK0hH4lAd1son/GJ5Eu/5pHVh7LNIvuBNgABQaLOsZ50E8gC0nkUVM1BLKbsMNK9Q95tL+CqKiSk5qJcSoYYXE89dnTbJvgrQmI8VcuMLrq+MVzlVaJ3Y13W4QZZCtzZiTyxALcIpwF1Wkk3KrUNFQRRI0WJRBtFMFi8a3nFc2n3arXFloRD5+NUMSdQJ7zqsFeKQ4AF1xw0SNidajvNopV5lCtqlntFpEi5K2t4J6z9O4Nni1lfDDUsOJ/kUe8eVlvkDBZTw6n4cJRM6adTnqq9itVsoMkYyWxRZjGHEOjCladVcCN4NnJbCs/Ol3oFfytfl7PIYcWr1j7ALGZOAUZaSkcxsYmYu8m990U7rQ0HGRMShDqXLhUK1rotwaytMtyXaXSjj5KzzaE9g+S4WlxAybShkcRT4vfhVTttGNxCYtwRCSH75vDfW0Mw4lwLUKDwSiVvTWLDCPmxio7B79lsjMjvF4RuJchklF34tK8EJHpUxKidONLLhHCi/MH6MDzUcRPXyu0WEQ223+7UYgBpcOBP2BpJPpHoBtlDNFxs8euE3FEqptqo0qdgGnWbKW1dXExJ+JSNG07AP17bKQt+IC10FBxU6kjWpXsGu0WtqpXru8Wumg17q2iMGGR6p/qNoJGbg2kbEDu+nZPRol09hI04IbiEE81eN2VsDUVGjyptJJXPIbxWZtJcb1ekN6VDEdFsuuDCDlSBFQbxLazRKTUOV3FIorppZ+Rx0IspU46ojzTxT0191lNzUfNBCec1PbZ1ifq1qI9Uj2WksJMBMkqigu4AdJtJWgxKIVlOhMO2P5R8lHwELM4RcFGoC4dYoR+tey2U/AtBvJL8IpDtTocFFfjTabcD8whaqQ28lO1PxiezGznB9MmqFa6IrrQofo7rcH3B4qCUh+LbIgk8cleBcVqw9EfrSbKj0k5mBTnXBswQnnVo6BjZSy69d/i4wHQMGW/10qtlBEJgJe+/FLzsfm6JA5Dd7CtOnAnG0Q/8a4tYpfXQekumA5hZttDredepmgup2cXVzD9YWzg8WVFO8VCjhXXvPPqGyz2EOt9zluYCunn3aMBaNFM2j0UDuB9tmfmUfZHd9PyPmqZxk9DRVauhsJX9pOB9/lx8VGxMSpDTQDaFUBWdmsAVPXS0zgpPFMhM6Qy47TZxvu0qrttF8HzMcussDjLP+b7BS912b4LGs2Q9FG/TCiMO0+602yJ+AmzFiJS6UqAui9522poLS7/p7H/ZR/SPk5mfikjf4FhtSaOgFO+0bGQbv7uhKn3B5iNH3jyac9nczduzN5DTA/uWz/URiewWZijFqEDLk5iEpyqUUR6qdQ9ZXRbhNmbUsgkymD5fKVrKlnBFTrOuwC1K+OVV4jjK2DYnZvPQLEMwzZiHz+6jito2nWeu1x+JPjcWOKOQjQOc7B32iGnF5tS1BRcXq6sN1oxQW8VDReVaHNWEH1B3fT+Cyf8AiE0VKHz+7RPJ3OD3jDq8p+YMNHNoq496KcT06h00s43HRaiXVZlonQnFXSrQOjrs1CQUCM4AAdalGp6VHGypolfFgUKeXtGCOlRw6q2XFvPqzK3L7v8AhsavtOauy2Wba4aSNtLCEZyJTxU6BQHSfOO02giDBtFOjNp7vk5oeQOfwTVUEmFrHCrVRQbTqFnIxxxm7DpDcJ6puIHOvSrmR12hpcp9QWqiG/SUKfgb/wBS6myhCSeCciTyEJKlKOJNNptldP4iYzpVBfdWSTuKtA+6nvtx0gkYoQKqO1WoD1QbFqGg2W3o03lgVCNqjiSbKecjKxMWbsGDgkecdnvNi6XIwLVghputNmFe82VihJ3m0N/DN/YHd9PhohyEiERLRo62oKHOMbSGcNTSBafSahaAR7RzjyHoVl83nqkDeQOqtLRc1l8IypiCF93RdaFesjAdJsozR8VqiGa/Er/aO21IRS6MJcjYr0lHiA8/J/CLeJOLbzk0dCWR5iOKgc50n9YWajeLmZMwMyPPPEbHtV+sbZYErZZi1OKfzb4vKpRpO5O3RvtCrDkM24nkqQD1j5OYuX3ro0J8ERCQ0WAIlCVhJqK7bREoh4l9L7hXRAwSDRI5thtEy6KDqG1qShTjoAuk1ug1P8umt477cJmUSIGE+C2jqvL/ANKek2dWYQl1zjzN7Gnog+2wBYRmXcXyL7m4DQnptCQjkc4Yh2uZr17hYlp6KQwgBxegDzED27zaNdQUOrRTUiu3Gp6BosofFt9Nof8Ah0fYHd9QcHE+zLpkzysCbzfPrT06eu0M+l9uvna/C/LYV9ZciL6knzSo3Pw1p12mMcyhKYOUtBwj0eKgc6tHVWzkEp5OcmzoLQ8wcVHTrV04brCYhz4iUM5wDzuS2OnX92zyWUPj4QWqKj9TSeSPu6OlVn0qzWfna0tQmppJ7FHSo7hhbKRiJmEgeduZiXtJCkI85VCMVbBStB12yRiTFZMwTxxOYSPw8X2fJE0FbLVfWVHWfCtSUJK14JFn5ixCMO5RRuDQTdZSdJ5t6z1JFsrcoYmYzMqCquX7xPrah92zCfF1GIfxiaXjXzR/uPZZ91Yhypfzz5qfsjRZETGRSEQLXI0UHttCwrUH8QMYgpqr/nUntNpgWQgIh/mypR9nss7hDtHn77S9zOwTTm1A+oId92FfREMmjqFAg7xbJmfom0CiOZweGC07Dr6Dqs06l5F9PgjIWFccLkWpxaPQxu/hTyumto+KjHnc1L2c00kUCl4DoQMeulnoWEhR41OXi6vUDyfuoGntNr8fHJ+I/dID0iOORuGhPTjZmKYbJhZC3noivGcPJrtUvzjuFhBw8F+/zh0OxWonQNyE/o2mJcj4F52Lq1B5tQQjzlkpIBI7k9duC+Lz+TXi5+cYeWnr4w7/AJKOdzbFPOVh4VKShN5ZokWns9YRDF9wkQI5I1vKGof5e067ZYZUTudJCUowSKJSgcVG/eqzcM9CJMU+hWd0JBGvabFClEQ5ONbzh/Wwdtop7PvFY5Ggcw0WhIt6EUSxS+oU0d1lueJQy0OEmOeGO4e82qbPikKzzK77Sj/pjP2PqHJrKB6QR2dxMIvBad20bx+VpbM2ouHTGQK7zKh+gbQ8wSvivYKtFRrEIwp9w1SkVoMT0C0TMYuOUpcEjNtH+8cFKcydJ6aCzT0MHqQKVR0x1uHkJ+9yRzJsJTFxhvzd683/AIaOKjp1qs5HtMK+D5WgLiBqHIR9o6BzabANMxFYg+NzjYOSjm1IG842dWIRaYuZnORx+baTjT7I27VHstweuOwWUMxlMRxFLo6E7Mfcrs+Si38+7XzRo8EfMISWs5+LUEo79wtMMpxGKPFK2xyWxyedxWv7KcNptM5jGTCLMRFqq4NAHJTuTTCng06bOS6CdqVtpqdOqvVaIyZgXMWSps9Y7ffZEliIFa3VJzikjiU0E/laID4dPjAUHTpr4In+FYPqq77Sg1lzX2fb9RZKZTuSCJzb1VS9zlDYfSHtGu0LFQ8awmJhVhbKhgRZ/wAYu/u92/Xzq+yxlnjBvTBZd9Xko/Dr6SbOvQcuZ411tvUB7BrtFTJ2LVmnCthg6EJxec6ByB281mYKJU0GxSEgdYHzh+0rVv0nfYRSQTBSBtKlec55iec6VKs25By540K4ucK00xI9iE2ZjHYHLqDj4hTdX/i1hOhNeKEk6zo+QJoKnRaKjo2cqUIRwsysKKbw5blNJB81Oquk2eEVKDnm3g5Ca0uqoRvSv2GzmUcxWi/CwqQ16a13UdoFei05jomNrFRym3M2MAm9cHRpPP22iJhERPFJo36IwH65/KcYjkOZyGcqj0Ve+zsOI9Oaj2RTaD3a7RWS7o40GsKTsVp67RcFEMQKUvpKVtqPUr87ZPKKpYmupR7/AKjlk5mMndzsA4U10jSk840Wk3COhxYZnKAj106OlPu6rR80iohtHwGthaVEVVfTWm5P65rNyiNcUYyYO4geZxl9CtX3EiypvLpakpgWVKc1qVxR0rXie2yno+afPpW636CKoa+84qhV0Clrzy/3VCitI/uYbipH23fdS1xqHTmY11DCD/cs4rP2lco9lso4KKelaYuXw+Yh4NYcFeWcRU07TXHC0jmrE6lTMwYNQtAruV5w6D5c2iL8G9DQx/eFIIB1AkWZbnq2Uw/xMO0hIThxzQbNAHbZmRwaF5+IvPxHpOG91DQOgWnjMjZWiLmaStylEIqTXmRo6bOSmZTJ5TzLbiIRRqGykJQBvqUk/htHZIojJWuaJcS280FVFxKU8TTinmwPyBFbLbS4nNugKQdtoWEbgwpDXIJrTZ9SgkaLQeWEZky8h0OqzKlUKTik7t3OLf8AiLL5gpC7qQ2BoVim9t4oN6mqtLGeSiZ4xkzon0A2tKPz6TZ6eSVpOZRErW0NSKNI/lF6zmV0PAJ/8tSylZ9FJUTzrXd7jZ3LKZRDwci15yEB4yDyVDWDSlsj8ulyaYFbBvSdxaipoGtN6K+j267SybQE4hhFy9xLjR2aRuI0g+S6SGlFPKofIdDIo47dvDQTTvtExUaF/wDnCsxLjpKSlIqTySalR5xS2V2VMNFMCSybCXp5ShoVTQB6uuuv6wm8IiLg1V+cQCpPOLC9nlISaFxF4c9K+8WhHIlIUC45glKxicRXG2djVvxENnHKhJKeMdoOHRaDjHM3WIcczSXBexNSDW0xmodDKIPiwl7mrSmHNZK3WUtltSkqbfUMDtpbJaNiYsobEV4o+XFJU7eUlIAOFbuNbIy7gpI9DSqNdTFQ+YF+JQq9x96dNKdNoaaQEbDeNwTqHWaeaa/8dNhNBrR22+FPU7bPRzzuA4qd3gi59JoH+KiWUKGq8Cr8Iqey024TpPBoPiSVOq9JXER28Y9QtNMt/hp5cVFP8g4JFQkfYHts7lXGR6lurvKuJ5S1FR3ad9oGamJUEOouVHb7K6vrCIF5hadqT3WvFIh39aTdPQfzs1dQpIVoS4ps8ytFnXVMrbjU8tJuq/XXZ1sIeiGBySKjrr3Wr+4IPounuFnvm3FbH0nrFs9EQzsS5DqKVAg9Z2WlcbGRnzzlVFnAYDGpFcOizmVGUWTMUGFO36pqFCqDTnHtszwszkihiIkK+3Xvt/4sTwJpn4jrT7rP8Kc4Ufn4o/8A3lezC0RwiTV8UUXFfacUr22eyrmjvJITzCyYp+K+MfWVK8DbLEvhw385FuY0GP657FMQKKNDEah5iP8AcrrswpSmUlfLpjz/AFeRUUtEQ7jcM4Fgi65Udx9llG8lwjWlDnVgbPccxDOqgWO/2myzeiWV6nGQOy7ZI/cFjWl0dxs98w7zNHssr5yKG1kHutBkgMkac057bZQt+OSuHmadKRdV+uceCp8iEVxim0Gx4y+GyaI1nYNdvGWbx+D0i6MC4rQBsFkIeiXsw0SlZ0qPKpuT5osy0llpLSeSkU+sJ7RTAa1rvDsr7LQ/HQiutC0e0WTjEtE6HGadhFlk+LQ7utCyntrZaaIikbFg9v52cHxbw/yW/ZY/xLu+G/0i0IPmRrzTnttLkpVACXRYIbevDHbq/K0dBuwMUqGd5ST1jUfJgYVtktqWguxLgqE6gnaqyH2k1aut5gfOED+UbbJfMQAWEhmEGAJxP3Rt/VbQEE3CoqB8YrSdfSfq9S0NiqyAN9oiZQkOhSlKBKBUgYm0bHGMcCgKNBCXE9fG7LN/FKUn/DfB6DhZ4FpxlXoOqH81bPJ/dXU+g/32ulxyIQOUptJ/ps1BvxCnUNpwUwgV1V4uuzEFCpfUt1d9xLGIGilKabSuMTFNrEK1czaMOc1pjb4PfioJpqNWQ+lV4kUrXGlsoJGJjD51r+NbGHrDYfZZQKTdVgoeQmYRdwM3zmhh0bLQyWFIZS4QWNJFcSq0BEojZghLTfFTrPmgbAMB9WkhIqrAWemcI0QgKvOEEgDXTfos5PYl0fEgJSWioazUG0Y48+Hc4okgpUOY/wDNiAuK3PQ3bd94tDG8wws6lqbPMqzo+MdTrLSVdIpaMqWSsanEq/En3iyYN+LMQhA4qrqgTo26bQrME3GITezkStFMOSLox7rQK42Ii1qcTdhUpKRqBx09VoaADQUXMVrTQ9vvsyy0wjNspCU7vDlZLTCxnjiPmXuxWvr0+TKWC8Q8ohKNAJ9L9Y2qqVNB2Fu0B0aSs/rVaWzcRyyy4hTb4FafVUTHw8MOPUndz0sqdRDzy2UjNpSsDfQ4e6wW4pTTjyiVZxTasf1ts1xMyTpbeKDzH9GzKLrmb9FbiOsYWSLykg/3kOR0pr7rJUAqDc1Uu/zfnaFZecafh2UkrQ4FDoNLRUHDsK8cilXW7l0gY8qtoOKgnnEw8G0TVJBUrdotDw8bEKCovCHLdCjfaClEHAm+2Ku7T5WVMzlzsGYIKvxN4EU1EbfIgYExTtFm60MSdwtBQbse+gJQUy5HQKe0nXZTkM006uGul1lHPTYN1pK+7GQvjb9M6VEaNX1TH+NFghApp0HUNHXhZbuYYYRQKh1k1B9fEdVnYBsvZ1g0ddarcO7Z0jGz6VJz6CKKBQ57++z3zsQkbUuD9dNq0mC99xY7PebQ0E86ttwYNtuLBJwwr/zaKZgpWwjOgvKQvDUMcfZZfjL3EY4qHEL5OFPRNd9mZYnxcsxXGvXa84A91modhgXWUhI8mIioeFRfiFpQnfaPyzbQSiAbvH0laOrT3Wi5/NY0FLjpDZ1JwHv7fAAVYCyIVZ5WFoKSLUjPvENQ/pK9gs74hK1IQw1nXlpBClaMd1qxK49LSARCJRVWyuoWgpS3CodSs386eNqHNZCENJCGwAgavqqNl7cW3d5Kho666LThtTTsNEakKoemzrjaSyzEpvBxCkXteHvs9AwfjSCp6gcZu0IxOGm1ICGi2q31vKRdFcBhhjaKhIqLfcZHzSVIUk6t4s7Aw79c+LwNMNWFgAkXU4AeQSEiqsBaLyklMLgXL69ice3RaPywi3qogkhtG3Sr8rPRL8Qq88oqO/wtw6lYqwFoGURMT8wijfpHAWENAytjxwkRD166PRB9to2WzCavoUCAzm06dFddBYSqEK0OvC+4hIArow3fVzjaHUFtwVQbTOBWpttxjS0q977RUucffZdb/u1j8NlwMM44HXUhSxorq8kkAVOiz84YqWYQhcTTAYgfipS03ms0inCzGEoA80YD8/IbYWvcLQ0EpxdxlJW5aClkLCPoZjKLjV6E6k7zaEiIiJfioUkEpF1AGA1i0DK2oaGbZdotaKnpP1xMIExzYbzikpriBoPPZ6FikRUU++ghoMqCdm6hsltlyUZyYlSkh64lXnJFO0brRUmiodAfb+NhVYhSccN41WRDrXuFm4dCd6rNytiEhhGTS8Eq0IGnptGxXisMwJekNIeFTTlatfTb4LvzBMwUul1NAPf12Zh2WK5pIF41O8/XSkpWkoUKpNoyRpVArhYPCq7wB7rRiIqWwMMMW3klQ7eq0e5BZph6JarnW6lScDXXuNoky+VNtPwjRL7iKgqNab6bcbMsRE5liEXquZ8lROoY2agYdtLYKQpbSaAn6+iYViLazMQm8i01lEQqEaYhRfzZOzQbOSVUc3D+MG4G26Ea9VmGGoZoMsijY/8A1uc="/>
          <p:cNvSpPr>
            <a:spLocks noChangeAspect="1" noChangeArrowheads="1"/>
          </p:cNvSpPr>
          <p:nvPr/>
        </p:nvSpPr>
        <p:spPr bwMode="auto">
          <a:xfrm>
            <a:off x="155575" y="-2773363"/>
            <a:ext cx="36099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http://piadasnerds.com/wp-content/uploads/2011/08/grafico_souProgramad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9" y="627534"/>
            <a:ext cx="8249247" cy="42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228</Words>
  <Application>Microsoft Office PowerPoint</Application>
  <PresentationFormat>On-screen Show (16:9)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leivas carvalho</dc:creator>
  <cp:lastModifiedBy>Jhonathan De Souza Soares</cp:lastModifiedBy>
  <cp:revision>24</cp:revision>
  <dcterms:created xsi:type="dcterms:W3CDTF">2014-08-14T00:35:37Z</dcterms:created>
  <dcterms:modified xsi:type="dcterms:W3CDTF">2014-09-02T14:35:22Z</dcterms:modified>
</cp:coreProperties>
</file>